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0972800" cy="73152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46" autoAdjust="0"/>
    <p:restoredTop sz="94660"/>
  </p:normalViewPr>
  <p:slideViewPr>
    <p:cSldViewPr snapToGrid="0">
      <p:cViewPr varScale="1">
        <p:scale>
          <a:sx n="200" d="100"/>
          <a:sy n="200" d="100"/>
        </p:scale>
        <p:origin x="66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197187"/>
            <a:ext cx="9326880" cy="2546773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42174"/>
            <a:ext cx="8229600" cy="1766146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9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4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389467"/>
            <a:ext cx="2366010" cy="61992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389467"/>
            <a:ext cx="6960870" cy="61992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90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374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1823722"/>
            <a:ext cx="9464040" cy="3042919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4895429"/>
            <a:ext cx="9464040" cy="16001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/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484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1947333"/>
            <a:ext cx="466344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1947333"/>
            <a:ext cx="466344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20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389468"/>
            <a:ext cx="9464040" cy="1413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1793241"/>
            <a:ext cx="4642008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2672080"/>
            <a:ext cx="4642008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1793241"/>
            <a:ext cx="4664869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2672080"/>
            <a:ext cx="4664869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278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47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77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7680"/>
            <a:ext cx="3539014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053255"/>
            <a:ext cx="5554980" cy="5198533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194560"/>
            <a:ext cx="3539014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3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7680"/>
            <a:ext cx="3539014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053255"/>
            <a:ext cx="5554980" cy="5198533"/>
          </a:xfrm>
        </p:spPr>
        <p:txBody>
          <a:bodyPr anchor="t"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194560"/>
            <a:ext cx="3539014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9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389468"/>
            <a:ext cx="946404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1947333"/>
            <a:ext cx="946404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6780108"/>
            <a:ext cx="246888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34D72-B65C-433E-AFE0-8BC6C6DDC597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6780108"/>
            <a:ext cx="370332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6780108"/>
            <a:ext cx="246888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FD20F-29ED-465A-B4A8-DBF3E739F1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2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67" y="7204848"/>
            <a:ext cx="4975120" cy="540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67" y="5113691"/>
            <a:ext cx="4975120" cy="540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67" y="4022090"/>
            <a:ext cx="4975120" cy="54032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67" y="3035026"/>
            <a:ext cx="4975120" cy="5403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67" y="1709707"/>
            <a:ext cx="4975120" cy="54032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12" y="7206039"/>
            <a:ext cx="4975120" cy="54032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12" y="5114882"/>
            <a:ext cx="4975120" cy="54032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12" y="4023281"/>
            <a:ext cx="4975120" cy="54032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12" y="3036217"/>
            <a:ext cx="4975120" cy="54032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512" y="1710898"/>
            <a:ext cx="4975120" cy="54032"/>
          </a:xfrm>
          <a:prstGeom prst="rect">
            <a:avLst/>
          </a:prstGeom>
        </p:spPr>
      </p:pic>
      <p:sp>
        <p:nvSpPr>
          <p:cNvPr id="181" name="TextBox 180"/>
          <p:cNvSpPr txBox="1"/>
          <p:nvPr/>
        </p:nvSpPr>
        <p:spPr>
          <a:xfrm>
            <a:off x="4515323" y="-1864"/>
            <a:ext cx="3578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Store Name – 8ft set – Example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6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8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Kirkland</dc:creator>
  <cp:lastModifiedBy>Kirkland</cp:lastModifiedBy>
  <cp:revision>11</cp:revision>
  <cp:lastPrinted>2019-02-10T17:30:47Z</cp:lastPrinted>
  <dcterms:created xsi:type="dcterms:W3CDTF">2019-02-10T16:26:04Z</dcterms:created>
  <dcterms:modified xsi:type="dcterms:W3CDTF">2019-03-07T10:24:49Z</dcterms:modified>
</cp:coreProperties>
</file>