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6459200" cy="7315200"/>
  <p:notesSz cx="6858000" cy="9144000"/>
  <p:defaultTextStyle>
    <a:defPPr>
      <a:defRPr lang="en-US"/>
    </a:defPPr>
    <a:lvl1pPr marL="0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1pPr>
    <a:lvl2pPr marL="570586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2pPr>
    <a:lvl3pPr marL="1141171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3pPr>
    <a:lvl4pPr marL="1711757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4pPr>
    <a:lvl5pPr marL="2282342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5pPr>
    <a:lvl6pPr marL="2852928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6pPr>
    <a:lvl7pPr marL="3423514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7pPr>
    <a:lvl8pPr marL="3994099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8pPr>
    <a:lvl9pPr marL="4564685" algn="l" defTabSz="1141171" rtl="0" eaLnBrk="1" latinLnBrk="0" hangingPunct="1">
      <a:defRPr sz="224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95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168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197187"/>
            <a:ext cx="12344400" cy="2546773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842174"/>
            <a:ext cx="1234440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6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785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5" y="389467"/>
            <a:ext cx="3549015" cy="619929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0" y="389467"/>
            <a:ext cx="10441305" cy="619929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49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1823721"/>
            <a:ext cx="14196060" cy="3042919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4895428"/>
            <a:ext cx="14196060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5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1947333"/>
            <a:ext cx="699516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1947333"/>
            <a:ext cx="6995160" cy="4641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5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389467"/>
            <a:ext cx="14196060" cy="141393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5" y="1793241"/>
            <a:ext cx="6963012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5" y="2672080"/>
            <a:ext cx="6963012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0" y="1793241"/>
            <a:ext cx="6997304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0" y="2672080"/>
            <a:ext cx="6997304" cy="39302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85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38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8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487680"/>
            <a:ext cx="5308520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1053254"/>
            <a:ext cx="8332470" cy="5198533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2194560"/>
            <a:ext cx="5308520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72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487680"/>
            <a:ext cx="5308520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1053254"/>
            <a:ext cx="8332470" cy="519853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2194560"/>
            <a:ext cx="5308520" cy="4065694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78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389467"/>
            <a:ext cx="1419606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1947333"/>
            <a:ext cx="1419606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6780107"/>
            <a:ext cx="37033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F7956-6E68-48A4-BDAF-9339ED0D79B4}" type="datetimeFigureOut">
              <a:rPr lang="en-US" smtClean="0"/>
              <a:t>3/7/2019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6780107"/>
            <a:ext cx="555498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6780107"/>
            <a:ext cx="370332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9AFD9-43A6-4920-8ECA-7E84E36FBF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4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9" y="7201225"/>
            <a:ext cx="4975120" cy="5403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9" y="5129320"/>
            <a:ext cx="4975120" cy="5403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9" y="4047345"/>
            <a:ext cx="4975120" cy="540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9" y="2983273"/>
            <a:ext cx="4975120" cy="540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9" y="1677206"/>
            <a:ext cx="4975120" cy="54032"/>
          </a:xfrm>
          <a:prstGeom prst="rect">
            <a:avLst/>
          </a:prstGeom>
        </p:spPr>
      </p:pic>
      <p:pic>
        <p:nvPicPr>
          <p:cNvPr id="102" name="Picture 10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252" y="7201225"/>
            <a:ext cx="4975120" cy="54032"/>
          </a:xfrm>
          <a:prstGeom prst="rect">
            <a:avLst/>
          </a:prstGeom>
        </p:spPr>
      </p:pic>
      <p:pic>
        <p:nvPicPr>
          <p:cNvPr id="103" name="Picture 10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252" y="5129320"/>
            <a:ext cx="4975120" cy="54032"/>
          </a:xfrm>
          <a:prstGeom prst="rect">
            <a:avLst/>
          </a:prstGeom>
        </p:spPr>
      </p:pic>
      <p:pic>
        <p:nvPicPr>
          <p:cNvPr id="104" name="Picture 10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252" y="4047345"/>
            <a:ext cx="4975120" cy="54032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252" y="2988127"/>
            <a:ext cx="4975120" cy="54032"/>
          </a:xfrm>
          <a:prstGeom prst="rect">
            <a:avLst/>
          </a:prstGeom>
        </p:spPr>
      </p:pic>
      <p:pic>
        <p:nvPicPr>
          <p:cNvPr id="106" name="Picture 10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252" y="1677206"/>
            <a:ext cx="4975120" cy="54032"/>
          </a:xfrm>
          <a:prstGeom prst="rect">
            <a:avLst/>
          </a:prstGeom>
        </p:spPr>
      </p:pic>
      <p:pic>
        <p:nvPicPr>
          <p:cNvPr id="190" name="Picture 18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91" y="7198939"/>
            <a:ext cx="4975120" cy="54032"/>
          </a:xfrm>
          <a:prstGeom prst="rect">
            <a:avLst/>
          </a:prstGeom>
        </p:spPr>
      </p:pic>
      <p:pic>
        <p:nvPicPr>
          <p:cNvPr id="191" name="Picture 19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91" y="5127034"/>
            <a:ext cx="4975120" cy="54032"/>
          </a:xfrm>
          <a:prstGeom prst="rect">
            <a:avLst/>
          </a:prstGeom>
        </p:spPr>
      </p:pic>
      <p:pic>
        <p:nvPicPr>
          <p:cNvPr id="192" name="Picture 19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91" y="4047264"/>
            <a:ext cx="4975120" cy="54032"/>
          </a:xfrm>
          <a:prstGeom prst="rect">
            <a:avLst/>
          </a:prstGeom>
        </p:spPr>
      </p:pic>
      <p:pic>
        <p:nvPicPr>
          <p:cNvPr id="193" name="Picture 19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634" y="2987947"/>
            <a:ext cx="4975120" cy="54032"/>
          </a:xfrm>
          <a:prstGeom prst="rect">
            <a:avLst/>
          </a:prstGeom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91" y="1674920"/>
            <a:ext cx="4975120" cy="54032"/>
          </a:xfrm>
          <a:prstGeom prst="rect">
            <a:avLst/>
          </a:prstGeom>
        </p:spPr>
      </p:pic>
      <p:sp>
        <p:nvSpPr>
          <p:cNvPr id="259" name="TextBox 258"/>
          <p:cNvSpPr txBox="1"/>
          <p:nvPr/>
        </p:nvSpPr>
        <p:spPr>
          <a:xfrm>
            <a:off x="5950226" y="-30233"/>
            <a:ext cx="4558748" cy="4379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Store Name – </a:t>
            </a:r>
            <a:r>
              <a:rPr lang="en-US" dirty="0" smtClean="0"/>
              <a:t>12ft </a:t>
            </a:r>
            <a:r>
              <a:rPr lang="en-US" dirty="0"/>
              <a:t>set – Example only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19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8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Kirkland</dc:creator>
  <cp:lastModifiedBy>Kirkland</cp:lastModifiedBy>
  <cp:revision>6</cp:revision>
  <dcterms:created xsi:type="dcterms:W3CDTF">2019-02-10T16:02:25Z</dcterms:created>
  <dcterms:modified xsi:type="dcterms:W3CDTF">2019-03-07T10:31:11Z</dcterms:modified>
</cp:coreProperties>
</file>