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69" r:id="rId4"/>
    <p:sldId id="257" r:id="rId5"/>
    <p:sldId id="259" r:id="rId6"/>
    <p:sldId id="258" r:id="rId7"/>
    <p:sldId id="260" r:id="rId8"/>
    <p:sldId id="261" r:id="rId9"/>
    <p:sldId id="276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2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120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6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5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91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602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400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524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39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87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51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4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F914D-3795-497C-8C4D-FB71A6F01BBA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48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935" y="1250961"/>
            <a:ext cx="2552130" cy="43560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8600" y="642396"/>
            <a:ext cx="3826618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Notes:</a:t>
            </a:r>
          </a:p>
          <a:p>
            <a:endParaRPr lang="en-US" sz="600" b="1" u="sng" dirty="0"/>
          </a:p>
          <a:p>
            <a:r>
              <a:rPr lang="en-US" sz="1600" dirty="0"/>
              <a:t>Drag and drop items from product</a:t>
            </a:r>
          </a:p>
          <a:p>
            <a:r>
              <a:rPr lang="en-US" sz="1600" dirty="0"/>
              <a:t>directories onto desired location on shelves.</a:t>
            </a:r>
          </a:p>
          <a:p>
            <a:r>
              <a:rPr lang="en-US" sz="1600" dirty="0"/>
              <a:t>Adjust far right and left items to the</a:t>
            </a:r>
            <a:br>
              <a:rPr lang="en-US" sz="1600" dirty="0"/>
            </a:br>
            <a:r>
              <a:rPr lang="en-US" sz="1600" dirty="0"/>
              <a:t>edge by selecting, then using arrow keys.</a:t>
            </a:r>
          </a:p>
          <a:p>
            <a:r>
              <a:rPr lang="en-US" sz="1600" dirty="0"/>
              <a:t>Hold &lt;CTRL&gt; and use the mouse’s</a:t>
            </a:r>
            <a:br>
              <a:rPr lang="en-US" sz="1600" dirty="0"/>
            </a:br>
            <a:r>
              <a:rPr lang="en-US" sz="1600" dirty="0"/>
              <a:t>left button to select all items on a row.</a:t>
            </a:r>
          </a:p>
          <a:p>
            <a:r>
              <a:rPr lang="en-US" sz="1600" dirty="0"/>
              <a:t>On “Home” tab, in “Drawing”- select</a:t>
            </a:r>
          </a:p>
          <a:p>
            <a:r>
              <a:rPr lang="en-US" sz="1600" u="sng" dirty="0"/>
              <a:t>Arrange&gt;Align&gt;</a:t>
            </a:r>
            <a:r>
              <a:rPr lang="en-US" sz="1600" i="1" u="sng" dirty="0"/>
              <a:t>Distribute Horizontally</a:t>
            </a:r>
            <a:br>
              <a:rPr lang="en-US" sz="1600" i="1" dirty="0"/>
            </a:br>
            <a:r>
              <a:rPr lang="en-US" sz="1600" dirty="0"/>
              <a:t>and then </a:t>
            </a:r>
            <a:r>
              <a:rPr lang="en-US" sz="1600" u="sng" dirty="0"/>
              <a:t>Arrange&gt;Align&gt;</a:t>
            </a:r>
            <a:r>
              <a:rPr lang="en-US" sz="1600" i="1" u="sng" dirty="0"/>
              <a:t>Align Bottom</a:t>
            </a:r>
            <a:r>
              <a:rPr lang="en-US" sz="1600" dirty="0"/>
              <a:t>.</a:t>
            </a:r>
          </a:p>
          <a:p>
            <a:r>
              <a:rPr lang="en-US" sz="1600" dirty="0"/>
              <a:t>When finished with placing items,</a:t>
            </a:r>
          </a:p>
          <a:p>
            <a:r>
              <a:rPr lang="en-US" sz="1600" dirty="0"/>
              <a:t>select the outside cooler graphic and</a:t>
            </a:r>
          </a:p>
          <a:p>
            <a:r>
              <a:rPr lang="en-US" sz="1600" dirty="0"/>
              <a:t>shelves, then in “Drawing” select</a:t>
            </a:r>
          </a:p>
          <a:p>
            <a:r>
              <a:rPr lang="en-US" sz="1600" u="sng" dirty="0"/>
              <a:t>Arrange&gt;</a:t>
            </a:r>
            <a:r>
              <a:rPr lang="en-US" sz="1600" i="1" u="sng" dirty="0"/>
              <a:t>Bring to Front </a:t>
            </a:r>
            <a:r>
              <a:rPr lang="en-US" sz="1600" dirty="0"/>
              <a:t>to show shelf fence</a:t>
            </a:r>
          </a:p>
          <a:p>
            <a:r>
              <a:rPr lang="en-US" sz="1600" dirty="0"/>
              <a:t>(or ‘</a:t>
            </a:r>
            <a:r>
              <a:rPr lang="en-US" sz="1600" i="1" u="sng" dirty="0"/>
              <a:t>Send to Back</a:t>
            </a:r>
            <a:r>
              <a:rPr lang="en-US" sz="1600" dirty="0"/>
              <a:t>’ to not block items).</a:t>
            </a:r>
          </a:p>
          <a:p>
            <a:endParaRPr lang="en-US" sz="900" dirty="0"/>
          </a:p>
          <a:p>
            <a:r>
              <a:rPr lang="en-US" sz="1600" b="1" dirty="0"/>
              <a:t>Cycle logos on GDM-23 and Walmart</a:t>
            </a:r>
          </a:p>
          <a:p>
            <a:r>
              <a:rPr lang="en-US" sz="1600" b="1" dirty="0"/>
              <a:t>coolers by selecting header graphic</a:t>
            </a:r>
          </a:p>
          <a:p>
            <a:r>
              <a:rPr lang="en-US" sz="1600" b="1" dirty="0"/>
              <a:t>and then FORMAT&gt;Send to back.</a:t>
            </a:r>
          </a:p>
          <a:p>
            <a:endParaRPr lang="en-US" sz="700" dirty="0"/>
          </a:p>
          <a:p>
            <a:endParaRPr lang="en-US" sz="1600" dirty="0"/>
          </a:p>
          <a:p>
            <a:endParaRPr lang="en-US" sz="1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0" y="182880"/>
            <a:ext cx="2460686" cy="8895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51277" y="2551814"/>
            <a:ext cx="342940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This version has</a:t>
            </a:r>
          </a:p>
          <a:p>
            <a:pPr algn="ctr"/>
            <a:r>
              <a:rPr lang="en-US" sz="2000" b="1" dirty="0"/>
              <a:t>individually adjustable shelves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615" y="2713521"/>
            <a:ext cx="297177" cy="88114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590" y="2713521"/>
            <a:ext cx="297177" cy="88114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565" y="2713521"/>
            <a:ext cx="297177" cy="8811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540" y="2713521"/>
            <a:ext cx="297177" cy="88114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515" y="2713520"/>
            <a:ext cx="295099" cy="88114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413" y="2713519"/>
            <a:ext cx="295099" cy="88114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615" y="1555959"/>
            <a:ext cx="297177" cy="88114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927" y="1555959"/>
            <a:ext cx="297177" cy="88114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117" y="1555959"/>
            <a:ext cx="297177" cy="88114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567" y="1555959"/>
            <a:ext cx="297177" cy="88114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249" y="1555958"/>
            <a:ext cx="295099" cy="88114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408" y="1555957"/>
            <a:ext cx="295099" cy="8811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473698" y="984261"/>
            <a:ext cx="2532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Jonathan.Grimm@kdrp.com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3618" y="5804704"/>
            <a:ext cx="119566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Select entire cooler to cut/paste/resize into your own presentation.</a:t>
            </a:r>
          </a:p>
          <a:p>
            <a:endParaRPr lang="en-US" sz="800" dirty="0"/>
          </a:p>
          <a:p>
            <a:r>
              <a:rPr lang="en-US" dirty="0"/>
              <a:t>**Coolers are shelf spaced for </a:t>
            </a:r>
            <a:r>
              <a:rPr lang="en-US" u="sng" dirty="0"/>
              <a:t>layout</a:t>
            </a:r>
            <a:r>
              <a:rPr lang="en-US" dirty="0"/>
              <a:t>, </a:t>
            </a:r>
            <a:r>
              <a:rPr lang="en-US" b="1" i="1" dirty="0"/>
              <a:t>not</a:t>
            </a:r>
            <a:r>
              <a:rPr lang="en-US" dirty="0"/>
              <a:t> </a:t>
            </a:r>
            <a:r>
              <a:rPr lang="en-US" u="sng" dirty="0"/>
              <a:t>height spacing accuracy</a:t>
            </a:r>
            <a:r>
              <a:rPr lang="en-US" dirty="0"/>
              <a:t>**</a:t>
            </a:r>
          </a:p>
          <a:p>
            <a:r>
              <a:rPr lang="en-US" dirty="0"/>
              <a:t>Shelf spacing, clearance and front-to-back angles should always be tested on a cooler before assuming these layouts will fit.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922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844" y="639945"/>
            <a:ext cx="4946311" cy="55781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722" y="689840"/>
            <a:ext cx="4846554" cy="8978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723" y="689309"/>
            <a:ext cx="4846554" cy="8978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723" y="689313"/>
            <a:ext cx="4846554" cy="8978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074" y="802758"/>
            <a:ext cx="2028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Shelf double door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721" y="4012333"/>
            <a:ext cx="2236231" cy="332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03" y="2467946"/>
            <a:ext cx="2236231" cy="332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438" y="4012332"/>
            <a:ext cx="2236231" cy="332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438" y="2467946"/>
            <a:ext cx="2236231" cy="3325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03" y="3230592"/>
            <a:ext cx="2236231" cy="914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193" y="3230592"/>
            <a:ext cx="2236231" cy="9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225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844" y="178567"/>
            <a:ext cx="4946311" cy="65008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723" y="227357"/>
            <a:ext cx="4846554" cy="8978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723" y="227342"/>
            <a:ext cx="4846554" cy="8978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723" y="227357"/>
            <a:ext cx="4846554" cy="8978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074" y="802758"/>
            <a:ext cx="2028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Shelf double door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05" y="4629021"/>
            <a:ext cx="2236231" cy="332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04" y="3356658"/>
            <a:ext cx="2236231" cy="332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03" y="2205112"/>
            <a:ext cx="2236231" cy="332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779" y="2205112"/>
            <a:ext cx="2236231" cy="332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195" y="3356658"/>
            <a:ext cx="2236231" cy="3325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778" y="4629020"/>
            <a:ext cx="2236231" cy="3325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03" y="2749573"/>
            <a:ext cx="2236231" cy="914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462" y="2749573"/>
            <a:ext cx="2236231" cy="9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358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142" y="32922"/>
            <a:ext cx="3034292" cy="682507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119" y="5661802"/>
            <a:ext cx="2718393" cy="11638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118" y="4887448"/>
            <a:ext cx="2718393" cy="11638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089" y="2021269"/>
            <a:ext cx="2718393" cy="11638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118" y="1090671"/>
            <a:ext cx="2718393" cy="116384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542" y="32922"/>
            <a:ext cx="3034292" cy="682507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942" y="32922"/>
            <a:ext cx="3034292" cy="6825078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412" y="4887448"/>
            <a:ext cx="2718393" cy="116384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410" y="3769342"/>
            <a:ext cx="2718393" cy="116384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796" y="3019938"/>
            <a:ext cx="2718393" cy="116384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412" y="2013987"/>
            <a:ext cx="2718393" cy="116384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411" y="5661802"/>
            <a:ext cx="2718393" cy="116384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891" y="5661802"/>
            <a:ext cx="2718393" cy="116384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890" y="4887448"/>
            <a:ext cx="2718393" cy="116384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890" y="3819797"/>
            <a:ext cx="2718393" cy="116384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890" y="2143672"/>
            <a:ext cx="2718393" cy="116384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890" y="1096092"/>
            <a:ext cx="2718393" cy="116384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478" y="1095577"/>
            <a:ext cx="2718393" cy="116384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802" y="3957385"/>
            <a:ext cx="2718393" cy="116384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118" y="3026156"/>
            <a:ext cx="2718393" cy="116384"/>
          </a:xfrm>
          <a:prstGeom prst="rect">
            <a:avLst/>
          </a:prstGeom>
        </p:spPr>
      </p:pic>
      <p:pic>
        <p:nvPicPr>
          <p:cNvPr id="210" name="Picture 20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890" y="3001125"/>
            <a:ext cx="2718393" cy="116384"/>
          </a:xfrm>
          <a:prstGeom prst="rect">
            <a:avLst/>
          </a:prstGeom>
        </p:spPr>
      </p:pic>
      <p:sp>
        <p:nvSpPr>
          <p:cNvPr id="119" name="TextBox 118"/>
          <p:cNvSpPr txBox="1"/>
          <p:nvPr/>
        </p:nvSpPr>
        <p:spPr>
          <a:xfrm>
            <a:off x="269358" y="460744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Cooler</a:t>
            </a:r>
            <a:br>
              <a:rPr lang="en-US" dirty="0"/>
            </a:br>
            <a:r>
              <a:rPr lang="en-US" dirty="0"/>
              <a:t>Wall</a:t>
            </a:r>
          </a:p>
        </p:txBody>
      </p:sp>
    </p:spTree>
    <p:extLst>
      <p:ext uri="{BB962C8B-B14F-4D97-AF65-F5344CB8AC3E}">
        <p14:creationId xmlns:p14="http://schemas.microsoft.com/office/powerpoint/2010/main" val="581761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657" y="231508"/>
            <a:ext cx="2460686" cy="88950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657" y="235731"/>
            <a:ext cx="2460686" cy="88950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657" y="235731"/>
            <a:ext cx="2460686" cy="8895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657" y="235731"/>
            <a:ext cx="2460686" cy="8895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935" y="186881"/>
            <a:ext cx="2552129" cy="648423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808074" y="802758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GDM-23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4" y="4714084"/>
            <a:ext cx="2236231" cy="332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4" y="2591113"/>
            <a:ext cx="2236231" cy="332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4" y="1529627"/>
            <a:ext cx="2236231" cy="332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4" y="3652599"/>
            <a:ext cx="2236231" cy="3325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4" y="2089466"/>
            <a:ext cx="2236231" cy="9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966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397" y="298323"/>
            <a:ext cx="2791206" cy="62613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074" y="802758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GDM-26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81" y="4730034"/>
            <a:ext cx="2471968" cy="332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81" y="3821836"/>
            <a:ext cx="2471968" cy="332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81" y="2913638"/>
            <a:ext cx="2471968" cy="332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81" y="1097242"/>
            <a:ext cx="2471968" cy="332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81" y="2005440"/>
            <a:ext cx="2471968" cy="332525"/>
          </a:xfrm>
          <a:prstGeom prst="rect">
            <a:avLst/>
          </a:prstGeom>
        </p:spPr>
      </p:pic>
      <p:pic>
        <p:nvPicPr>
          <p:cNvPr id="10" name="Picture 9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80" y="2488635"/>
            <a:ext cx="2468880" cy="9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853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935" y="652415"/>
            <a:ext cx="2552130" cy="55531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074" y="802758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GDM-12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4" y="3890058"/>
            <a:ext cx="2236231" cy="332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4" y="2732294"/>
            <a:ext cx="2236231" cy="332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3" y="1574531"/>
            <a:ext cx="2236231" cy="332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2" y="2182509"/>
            <a:ext cx="2236231" cy="9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336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935" y="1250961"/>
            <a:ext cx="2552130" cy="43560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074" y="802758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GDM-10/6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4" y="3705652"/>
            <a:ext cx="2236231" cy="3325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4" y="2156948"/>
            <a:ext cx="2236231" cy="332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84" y="2738939"/>
            <a:ext cx="2236231" cy="9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189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8074" y="80275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GDM-41C-48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845" y="1250961"/>
            <a:ext cx="4946311" cy="43560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720" y="3558676"/>
            <a:ext cx="2236231" cy="332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721" y="2346564"/>
            <a:ext cx="2236231" cy="332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438" y="3558676"/>
            <a:ext cx="2236231" cy="332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438" y="2346563"/>
            <a:ext cx="2236231" cy="332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03" y="2968657"/>
            <a:ext cx="2236231" cy="914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438" y="2968657"/>
            <a:ext cx="2236231" cy="9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473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8074" y="802758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GDM-41SL-54/60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845" y="652415"/>
            <a:ext cx="4946311" cy="55531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168" y="4044230"/>
            <a:ext cx="2236231" cy="332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168" y="2888825"/>
            <a:ext cx="2236231" cy="332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167" y="1604358"/>
            <a:ext cx="2236231" cy="332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780" y="4044230"/>
            <a:ext cx="2236231" cy="332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780" y="2888824"/>
            <a:ext cx="2236231" cy="3325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957" y="1604358"/>
            <a:ext cx="2236231" cy="3325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03" y="2282839"/>
            <a:ext cx="2236231" cy="914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780" y="2282839"/>
            <a:ext cx="2236231" cy="9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16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0" descr="A picture containing logo&#10;&#10;Description automatically generated">
            <a:extLst>
              <a:ext uri="{FF2B5EF4-FFF2-40B4-BE49-F238E27FC236}">
                <a16:creationId xmlns:a16="http://schemas.microsoft.com/office/drawing/2014/main" id="{39B727AF-4ADC-B181-5DB4-74918934A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775" y="345738"/>
            <a:ext cx="1928646" cy="386560"/>
          </a:xfrm>
          <a:prstGeom prst="rect">
            <a:avLst/>
          </a:prstGeom>
        </p:spPr>
      </p:pic>
      <p:pic>
        <p:nvPicPr>
          <p:cNvPr id="159" name="Picture 158" descr="A red and white logo&#10;&#10;Description automatically generated with low confidence">
            <a:extLst>
              <a:ext uri="{FF2B5EF4-FFF2-40B4-BE49-F238E27FC236}">
                <a16:creationId xmlns:a16="http://schemas.microsoft.com/office/drawing/2014/main" id="{1588B340-962F-1601-8F53-AF952C3CE8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011" y="345488"/>
            <a:ext cx="1928646" cy="386560"/>
          </a:xfrm>
          <a:prstGeom prst="rect">
            <a:avLst/>
          </a:prstGeom>
        </p:spPr>
      </p:pic>
      <p:pic>
        <p:nvPicPr>
          <p:cNvPr id="162" name="Picture 16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A197BA0-EAD1-EC34-8D27-24260FED1F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011" y="345488"/>
            <a:ext cx="1928646" cy="386560"/>
          </a:xfrm>
          <a:prstGeom prst="rect">
            <a:avLst/>
          </a:prstGeom>
        </p:spPr>
      </p:pic>
      <p:pic>
        <p:nvPicPr>
          <p:cNvPr id="102" name="Picture 101" descr="A picture containing logo&#10;&#10;Description automatically generated">
            <a:extLst>
              <a:ext uri="{FF2B5EF4-FFF2-40B4-BE49-F238E27FC236}">
                <a16:creationId xmlns:a16="http://schemas.microsoft.com/office/drawing/2014/main" id="{A00CC278-0EEA-8341-D918-F82EA8D4D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421" y="345738"/>
            <a:ext cx="1928646" cy="386560"/>
          </a:xfrm>
          <a:prstGeom prst="rect">
            <a:avLst/>
          </a:prstGeom>
        </p:spPr>
      </p:pic>
      <p:pic>
        <p:nvPicPr>
          <p:cNvPr id="160" name="Picture 159" descr="A red and white logo&#10;&#10;Description automatically generated with low confidence">
            <a:extLst>
              <a:ext uri="{FF2B5EF4-FFF2-40B4-BE49-F238E27FC236}">
                <a16:creationId xmlns:a16="http://schemas.microsoft.com/office/drawing/2014/main" id="{5A36E2F1-8552-5701-25E6-6B387E31B2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657" y="344836"/>
            <a:ext cx="1928646" cy="386560"/>
          </a:xfrm>
          <a:prstGeom prst="rect">
            <a:avLst/>
          </a:prstGeom>
        </p:spPr>
      </p:pic>
      <p:pic>
        <p:nvPicPr>
          <p:cNvPr id="163" name="Picture 16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BF4A896-6D34-1429-8761-5D529C0673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341" y="345738"/>
            <a:ext cx="1928646" cy="386560"/>
          </a:xfrm>
          <a:prstGeom prst="rect">
            <a:avLst/>
          </a:prstGeom>
        </p:spPr>
      </p:pic>
      <p:pic>
        <p:nvPicPr>
          <p:cNvPr id="165" name="Picture 16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C2F1CB0-4FA1-125B-1E78-7D48400605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612" y="186880"/>
            <a:ext cx="4480776" cy="6484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074" y="802758"/>
            <a:ext cx="1184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Tall 2 Door</a:t>
            </a:r>
          </a:p>
        </p:txBody>
      </p:sp>
      <p:pic>
        <p:nvPicPr>
          <p:cNvPr id="15" name="Picture 14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B7998D00-8EA8-B97E-77D5-9F3D5FD92E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091" y="4465727"/>
            <a:ext cx="1924489" cy="328369"/>
          </a:xfrm>
          <a:prstGeom prst="rect">
            <a:avLst/>
          </a:prstGeom>
        </p:spPr>
      </p:pic>
      <p:pic>
        <p:nvPicPr>
          <p:cNvPr id="17" name="Picture 1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F2EEF1DF-179F-B2AE-2A2A-BC35EC46F1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090" y="3551191"/>
            <a:ext cx="1924489" cy="328369"/>
          </a:xfrm>
          <a:prstGeom prst="rect">
            <a:avLst/>
          </a:prstGeom>
        </p:spPr>
      </p:pic>
      <p:pic>
        <p:nvPicPr>
          <p:cNvPr id="19" name="Picture 18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B252035A-8149-6A5F-E57D-AE4808C3BE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090" y="2691519"/>
            <a:ext cx="1924489" cy="328369"/>
          </a:xfrm>
          <a:prstGeom prst="rect">
            <a:avLst/>
          </a:prstGeom>
        </p:spPr>
      </p:pic>
      <p:pic>
        <p:nvPicPr>
          <p:cNvPr id="21" name="Picture 20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EEB4ABC0-0A85-1D69-2824-93A470D2D0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090" y="1581911"/>
            <a:ext cx="1924489" cy="328369"/>
          </a:xfrm>
          <a:prstGeom prst="rect">
            <a:avLst/>
          </a:prstGeom>
        </p:spPr>
      </p:pic>
      <p:pic>
        <p:nvPicPr>
          <p:cNvPr id="27" name="Picture 2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9E70FCA6-48A3-93A5-1780-EB68C90FA9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421" y="4465726"/>
            <a:ext cx="1924489" cy="328369"/>
          </a:xfrm>
          <a:prstGeom prst="rect">
            <a:avLst/>
          </a:prstGeom>
        </p:spPr>
      </p:pic>
      <p:pic>
        <p:nvPicPr>
          <p:cNvPr id="29" name="Picture 28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7A4D3578-20E9-65BF-3772-9FE8783F75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420" y="3551190"/>
            <a:ext cx="1924489" cy="328369"/>
          </a:xfrm>
          <a:prstGeom prst="rect">
            <a:avLst/>
          </a:prstGeom>
        </p:spPr>
      </p:pic>
      <p:pic>
        <p:nvPicPr>
          <p:cNvPr id="31" name="Picture 30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A484BBD6-56F3-9917-7E6B-7A4B74E17E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421" y="2685892"/>
            <a:ext cx="1924489" cy="328369"/>
          </a:xfrm>
          <a:prstGeom prst="rect">
            <a:avLst/>
          </a:prstGeom>
        </p:spPr>
      </p:pic>
      <p:pic>
        <p:nvPicPr>
          <p:cNvPr id="33" name="Picture 32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0AE6806A-05AF-1972-8BC9-99EEB73E53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421" y="1578456"/>
            <a:ext cx="1924489" cy="32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997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9253</TotalTime>
  <Words>220</Words>
  <Application>Microsoft Office PowerPoint</Application>
  <PresentationFormat>Widescreen</PresentationFormat>
  <Paragraphs>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Cooler planograms</dc:title>
  <dc:creator>Jonathan.Grimm@dpsg.com</dc:creator>
  <cp:lastModifiedBy>Jonathan Grimm</cp:lastModifiedBy>
  <cp:revision>68</cp:revision>
  <dcterms:created xsi:type="dcterms:W3CDTF">2019-02-01T02:36:24Z</dcterms:created>
  <dcterms:modified xsi:type="dcterms:W3CDTF">2024-05-23T04:12:10Z</dcterms:modified>
</cp:coreProperties>
</file>