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  <p:sldMasterId id="2147483697" r:id="rId5"/>
  </p:sldMasterIdLst>
  <p:notesMasterIdLst>
    <p:notesMasterId r:id="rId60"/>
  </p:notesMasterIdLst>
  <p:sldIdLst>
    <p:sldId id="453" r:id="rId6"/>
    <p:sldId id="345" r:id="rId7"/>
    <p:sldId id="346" r:id="rId8"/>
    <p:sldId id="456" r:id="rId9"/>
    <p:sldId id="353" r:id="rId10"/>
    <p:sldId id="352" r:id="rId11"/>
    <p:sldId id="348" r:id="rId12"/>
    <p:sldId id="349" r:id="rId13"/>
    <p:sldId id="460" r:id="rId14"/>
    <p:sldId id="355" r:id="rId15"/>
    <p:sldId id="358" r:id="rId16"/>
    <p:sldId id="359" r:id="rId17"/>
    <p:sldId id="459" r:id="rId18"/>
    <p:sldId id="366" r:id="rId19"/>
    <p:sldId id="363" r:id="rId20"/>
    <p:sldId id="368" r:id="rId21"/>
    <p:sldId id="369" r:id="rId22"/>
    <p:sldId id="371" r:id="rId23"/>
    <p:sldId id="372" r:id="rId24"/>
    <p:sldId id="370" r:id="rId25"/>
    <p:sldId id="376" r:id="rId26"/>
    <p:sldId id="461" r:id="rId27"/>
    <p:sldId id="377" r:id="rId28"/>
    <p:sldId id="378" r:id="rId29"/>
    <p:sldId id="379" r:id="rId30"/>
    <p:sldId id="402" r:id="rId31"/>
    <p:sldId id="380" r:id="rId32"/>
    <p:sldId id="381" r:id="rId33"/>
    <p:sldId id="382" r:id="rId34"/>
    <p:sldId id="383" r:id="rId35"/>
    <p:sldId id="384" r:id="rId36"/>
    <p:sldId id="385" r:id="rId37"/>
    <p:sldId id="386" r:id="rId38"/>
    <p:sldId id="388" r:id="rId39"/>
    <p:sldId id="389" r:id="rId40"/>
    <p:sldId id="462" r:id="rId41"/>
    <p:sldId id="390" r:id="rId42"/>
    <p:sldId id="391" r:id="rId43"/>
    <p:sldId id="392" r:id="rId44"/>
    <p:sldId id="396" r:id="rId45"/>
    <p:sldId id="395" r:id="rId46"/>
    <p:sldId id="397" r:id="rId47"/>
    <p:sldId id="398" r:id="rId48"/>
    <p:sldId id="455" r:id="rId49"/>
    <p:sldId id="464" r:id="rId50"/>
    <p:sldId id="463" r:id="rId51"/>
    <p:sldId id="399" r:id="rId52"/>
    <p:sldId id="401" r:id="rId53"/>
    <p:sldId id="400" r:id="rId54"/>
    <p:sldId id="406" r:id="rId55"/>
    <p:sldId id="407" r:id="rId56"/>
    <p:sldId id="408" r:id="rId57"/>
    <p:sldId id="409" r:id="rId58"/>
    <p:sldId id="374" r:id="rId59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B37"/>
    <a:srgbClr val="EB50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4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2.xml"/><Relationship Id="rId61" Type="http://schemas.openxmlformats.org/officeDocument/2006/relationships/presProps" Target="pres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FEC93-94FC-4765-B0FF-C3ACAFAC14EE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8480CC-19E7-4D4A-A416-9C1878A80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68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E06C6F-92C5-3D48-9D8C-794E4ABF87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652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3414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970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7E2CF-2A9E-BEAC-34D2-3AA56CF1A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4D1693-F506-038E-7E12-BB7AA23D55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6B763D-C1CB-A25C-2AE4-E7011C9407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512A00-141F-0ECD-E9E2-6D47DC98B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331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6447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4148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777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114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03B86-6BB4-7842-8C77-3D5D4FF1E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C61B1F-B998-EF9A-4C76-6AEEF6B4F3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6ABC9A-D4B8-2B8D-3388-2CDE159388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407F48-4EE2-3E53-F6F8-01B055E861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636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56886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15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008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01F7B-94BC-7885-2800-A789D2364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59FE16-847C-1DA2-D1F4-305ACA1D05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71653E-370E-F02F-E8B0-0ED7004DAB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2C62B-C1D1-9A13-208F-1BC47B70C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8714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4528B-8AAF-117F-BACF-7EB1C7410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21D55A-8D6F-7FFE-1102-48C5CD610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E1BB22-7FFB-1AD5-974A-D4FC93C35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664C2-5F67-DE8D-1519-51FCA02F59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32585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8221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48F15-4BAA-8053-552F-49C9DA324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54E6A6-5F8D-2618-EAB9-D83EB77B5C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0FB3D5-6222-B577-FF9C-08A817CD3D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30C763-82B1-B0F9-D6CA-29B4695BDB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4225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F9091-13FA-6E0F-0615-333B8976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9B1063-B0A3-459F-6759-325FC33629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6D5453-CD0A-4CC0-F5CB-E3AB70E829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F97075-62C7-72DF-C66F-A6A8EEE889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1351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DD0A8-BC72-A69B-53D0-FCAC02727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297C7F-2240-95F7-E8D0-F25A61538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1D5EFF-1108-4BAE-2BA8-A500BA5A45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3A353-80EA-3C7B-3924-3506A88DAB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10810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1E178-36BB-D283-14CF-16055053B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16F10D-695C-702C-F211-12DA01F245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BE2570-BB6D-2ED4-7150-8584923F59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D36D37-636F-D01A-E37D-B75584F19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0456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CA1AB-33B1-9969-292C-86872B41E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5BC225-A1E8-FA8A-18C5-D50E72762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D6C3FF-5901-BA2D-E09E-8EC32D437B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4350C-F7D4-9CF9-4F6C-79F9CD3191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53328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91F1F-A149-F3DE-4EA2-31E75E92F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5A346A-5D83-1A88-AE77-7191336425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3B7D51-2CE6-AF4F-819D-287D349BA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E306A-98CE-6FD4-7BCA-256CAFD0D5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1925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91F1F-A149-F3DE-4EA2-31E75E92F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5A346A-5D83-1A88-AE77-7191336425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3B7D51-2CE6-AF4F-819D-287D349BA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E306A-98CE-6FD4-7BCA-256CAFD0D5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1925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73BBF-4CB4-918D-3A83-C22D12F30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9B4966-5E10-92D7-0243-E12C37BFB8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05E2E-614F-86C7-B0B3-728941453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EB6AEC-78D8-8F5B-D0C1-9CA7BB3510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92031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C9B41-C1A9-0879-EBB1-3FF571D8B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4AC34A-E27B-8877-21AB-E11C58670D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E81DCF-65AB-D708-92F5-CA87831D5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7258C-3E13-8DCF-96C6-9E7EDBCD98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519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A620F-AFD7-40F8-1DE5-7B2917EC6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E77FCC-4168-F270-365A-328C52587E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C4677D-7F2D-2AF6-1B3C-F6B95F47B9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E2FAE-2227-E76F-741A-1C27F95869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7582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47FD8-0E13-CD76-E1C0-E5F8FDED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5960F9-D239-4378-F4D3-3943399702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3C3C1C-FDFC-0E13-C418-2AE49C062D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57727-75B9-2DA5-D739-6720925685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5006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8FF56-6D03-E8EA-61CD-4F4EBB3F8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898DDC-980C-406A-8BD3-3FE952D5A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F0BB95-FA8D-D3AB-5E54-B527EB05F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686425-8C46-A7CD-8A3C-41337870F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7900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A6838-D1CB-46D1-7EAF-ECEB4568E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22E964-02BC-C4F2-AA12-E9CC01B329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03FAD9-3F02-BCF3-4E0A-C97E89BCCF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CD87F-3E2F-E478-FF4B-7F5078C77C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34250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90E07-A453-84D1-6842-B09D0CAD7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9949E3-0E22-7592-2928-250613AD42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9CB56D-F8BD-7890-41B1-59629B2AFB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FE5514-66A1-DB28-E5A7-DCD7C8D755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4017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0FC24-1CCC-9B65-804F-6A657818A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5CB6C7-1B3D-D6E6-AD8A-689BAC75B5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24874E-EAEA-5A74-9BBE-F1EB162E25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439AE-920E-9723-4168-C2947F2D13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889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6B031-591D-2D1F-48CF-9B6B68DF6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C0A09D-8DB9-82E6-CCD8-D41E380F56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8B8A13-1985-3812-493D-C166CF2157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17B57E-420F-969C-187E-919F038814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9607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7C95F-50F5-C13E-371C-9156A563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8AC1FD-20C2-8687-7AAC-02512485D9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505988-5EEA-B06B-4DA6-D6EA5741A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A814F5-BAEB-8B50-FFDC-B5991A398F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1333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9B5A0-13DA-9B80-E240-40BDC1E5C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E65A87-249A-541C-86B6-5592971C18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5B14AE-73E6-5DC7-931C-1FC0CCF9BF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BE317-E083-9173-0BC2-105F12FBC2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13627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F3EC2-F0C7-8AFD-AF73-C8909FA74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88BBFE-EF04-9269-904B-7048E11FE6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92C386-13F0-178C-8DDC-E8A4B0724C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766D05-FFB6-53CF-315F-0059B18052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73486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54A5C-99B2-45BC-79D0-D5E97037C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9E1D8C-C76A-FD78-F99F-14228A2868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8920C3-C701-E042-E8EB-6BA13B0F0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AE9C4-2519-12D5-6E95-6F4E269369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33077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AACAF-9C8C-FE22-6DF4-2A2C1C0A0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ABF588-1158-AD0B-E089-FCE050B119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3614B6-DCFA-D088-78E4-0D2741BBA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60B9F-B125-F860-A27B-C7D24391AF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5590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75474-60DB-544F-4D89-6DE273F36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A00FA9-783D-B46D-5DCA-C910F5F46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BDA4DC-C558-8AFF-A4CB-ECE0CA3F1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69ED3-5C25-C99F-0124-5FED911FFF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7969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BD312-FD00-003E-52D4-D03DA1E3A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311CA2-6564-4A89-FD27-C9FE5CF919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94C141-6BF3-FC31-D982-C218FC77D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CE3592-770C-AAA7-3D45-A848CE42AA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74546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B0F7A-1B86-34A6-C9D2-4C1E125AE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B2B6BE-D5D6-EF08-6ABD-D865A8AAC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8084A8-B227-B1E8-35CA-E6C65E037C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E30D6F-6EAA-D031-E105-678EEFC41E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84504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A5461-EFFD-09A3-0ADF-81DDF3179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FCA7C7-D46E-B576-276A-77A74BACA1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A1A741-8634-5B0F-F930-F38A2DDD04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52EA50-C89F-9102-48F3-C0DC22A727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614434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39D70-32ED-FA71-AEAE-EA095C8BB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08A143-BACA-CA21-19E4-C78C1BA12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354C04-6AFC-481F-8150-5B0057A0F3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94414-6E38-93B5-FF23-C32E1E493E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08080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48CC1-3AB3-2A5D-A674-99D9343E0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CF9E3B-17A8-E1BA-A07A-C90A2DCF84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4BC4EC-4F50-56B1-4A67-CD40F880E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CD114-0E1A-17F0-80CA-917FC022B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94791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3F7D9-8270-A6E5-3152-8BC252123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586B48-73E4-4A2B-E2BD-C9ABA38E90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38643E-DB75-35E9-D189-88C300F8B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4123F3-DC50-F8D7-9390-033E720007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3671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18B54-C81B-FE3F-9C60-BD1034922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94F548-5889-9FA7-B06A-B16A75FD2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EB773C-EE55-E3B7-697E-BE68168D3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7C60BF-B285-AD0E-763C-22EE9AA5A0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509400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41227-C156-EF7C-93A3-6850F1628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FF901B-8512-158D-1A74-83996CD4CA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917F07-3D21-4A1F-2EBB-916817038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692B8D-D81D-9803-8886-6CCA3904D3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97684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4A652-08B0-7036-49DB-A6AA29301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8DEF00-9FA6-0496-9811-DF61E3FD1A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1F97B5-F193-4510-0765-EB6DE492B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F44BD-36BC-D2B0-8C41-61114704AF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7507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05CA8-456C-730C-868B-D6B5E170D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1195AF-1DA5-BA42-12E9-6485CCC8E3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318C7C-7495-9470-D523-2FF6B4C65E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F862E-EA1C-E28D-C8AF-57EEDF7015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412002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0F365-F14C-85C0-44AD-C2B2F39F9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8F8092-2F3E-B9EC-C32A-4BB65CE69A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227F63-5C5C-5D22-8DE3-F51A955ACB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70B71C-C1B8-4108-E2E3-F55954D353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627990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881FB-3AEB-7624-1C09-069BC1091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E1E771-DB74-E9DC-933A-F97D48397C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DCEFF4-D87C-671D-C38E-292B8D8862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159D3A-A644-B2D9-DDB2-8EB2464829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21499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3BCB8-5AAF-27D6-8869-2A7D60394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2EE83B-299C-1E92-33F8-BE40A211A8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3D4963-80A0-9485-263F-6C36F8C34D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55EB1-CD23-9777-C4D9-C3CA86148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951567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D0BD-DC12-6AB8-92B5-921967439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7F7948-CD16-7526-B053-19D23DC90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1D9E27-47A2-78C1-B5E1-2DB93F930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DAB42-1C23-CC7E-30EE-F59527D3E7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25812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86B2C-C9FA-A063-1FA4-0E615F7CD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4F4246-0D18-2BA4-3B59-65F9152A81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88C11-CC46-DB5F-E9D1-E33A0784AD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E1DA2-DFDE-214F-AAFD-2AB3007FCE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313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1C491-3161-4E71-BC45-98E25B09E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F84EDC-3D80-1CF4-6BFB-FF3346AE07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D6585E-5AF0-1E97-5B50-92A472774F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356FC9-0A05-0245-E96C-5F4797B262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59802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F058E-77D2-6674-CD59-2A533A345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24B328-F13E-6F6C-A497-025F53217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1925" y="1143000"/>
            <a:ext cx="3994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8BF801-A550-6238-0021-6CA4259237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B6C32-72DC-B850-46C1-2F8FE259B9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02194-0DDC-BD45-A9F8-76CE8E13AF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636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09934" y="1077770"/>
            <a:ext cx="9242209" cy="3706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155" b="0" i="0" cap="none" baseline="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US" dirty="0"/>
              <a:t>Subtitle here if you need it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F4F164-A46F-4A78-51A5-57C9491145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Slide title goes right here</a:t>
            </a:r>
          </a:p>
        </p:txBody>
      </p:sp>
    </p:spTree>
    <p:extLst>
      <p:ext uri="{BB962C8B-B14F-4D97-AF65-F5344CB8AC3E}">
        <p14:creationId xmlns:p14="http://schemas.microsoft.com/office/powerpoint/2010/main" val="75262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"/>
            <a:ext cx="10058398" cy="777239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" hasCustomPrompt="1"/>
          </p:nvPr>
        </p:nvSpPr>
        <p:spPr bwMode="white">
          <a:xfrm>
            <a:off x="384177" y="6254290"/>
            <a:ext cx="9311003" cy="399671"/>
          </a:xfrm>
        </p:spPr>
        <p:txBody>
          <a:bodyPr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SUBHEAD, PRESENTER NAME</a:t>
            </a:r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76" y="4126594"/>
            <a:ext cx="4031636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3517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Photo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"/>
            <a:ext cx="10058398" cy="7772399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" hasCustomPrompt="1"/>
          </p:nvPr>
        </p:nvSpPr>
        <p:spPr bwMode="white">
          <a:xfrm>
            <a:off x="384177" y="6254290"/>
            <a:ext cx="9311003" cy="399671"/>
          </a:xfrm>
        </p:spPr>
        <p:txBody>
          <a:bodyPr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Subhead, presenter name</a:t>
            </a:r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76" y="4126594"/>
            <a:ext cx="4031636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773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an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 bwMode="white">
          <a:xfrm>
            <a:off x="0" y="0"/>
            <a:ext cx="10058400" cy="77724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7"/>
            <a:ext cx="8821681" cy="3434781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 bwMode="black">
          <a:xfrm>
            <a:off x="384177" y="6254290"/>
            <a:ext cx="9311003" cy="399671"/>
          </a:xfrm>
        </p:spPr>
        <p:txBody>
          <a:bodyPr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Subhead, presenter name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84176" y="4126594"/>
            <a:ext cx="4031636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4047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6"/>
            <a:ext cx="8821681" cy="3434780"/>
          </a:xfrm>
          <a:prstGeom prst="rect">
            <a:avLst/>
          </a:prstGeom>
        </p:spPr>
      </p:pic>
      <p:sp>
        <p:nvSpPr>
          <p:cNvPr id="16" name="Text Placeholder 2"/>
          <p:cNvSpPr>
            <a:spLocks noGrp="1"/>
          </p:cNvSpPr>
          <p:nvPr>
            <p:ph type="body" idx="1" hasCustomPrompt="1"/>
          </p:nvPr>
        </p:nvSpPr>
        <p:spPr bwMode="black">
          <a:xfrm>
            <a:off x="384177" y="6254290"/>
            <a:ext cx="9311003" cy="399671"/>
          </a:xfrm>
        </p:spPr>
        <p:txBody>
          <a:bodyPr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Subhead, presenter name</a:t>
            </a:r>
          </a:p>
        </p:txBody>
      </p:sp>
      <p:cxnSp>
        <p:nvCxnSpPr>
          <p:cNvPr id="11" name="Straight Connector 10"/>
          <p:cNvCxnSpPr/>
          <p:nvPr/>
        </p:nvCxnSpPr>
        <p:spPr bwMode="black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84176" y="4126594"/>
            <a:ext cx="4031636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312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 Black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 bwMode="white">
          <a:xfrm>
            <a:off x="3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6"/>
            <a:ext cx="8821681" cy="3434780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 bwMode="black">
          <a:xfrm>
            <a:off x="384177" y="6254290"/>
            <a:ext cx="9311003" cy="399671"/>
          </a:xfrm>
        </p:spPr>
        <p:txBody>
          <a:bodyPr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Subhead, presenter name</a:t>
            </a:r>
          </a:p>
        </p:txBody>
      </p:sp>
      <p:cxnSp>
        <p:nvCxnSpPr>
          <p:cNvPr id="16" name="Straight Connector 15"/>
          <p:cNvCxnSpPr/>
          <p:nvPr/>
        </p:nvCxnSpPr>
        <p:spPr bwMode="black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84176" y="4126594"/>
            <a:ext cx="4031636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057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" y="3419856"/>
            <a:ext cx="8836582" cy="3440582"/>
          </a:xfrm>
          <a:prstGeom prst="rect">
            <a:avLst/>
          </a:prstGeom>
        </p:spPr>
      </p:pic>
      <p:sp>
        <p:nvSpPr>
          <p:cNvPr id="16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383041" y="6255165"/>
            <a:ext cx="9312141" cy="399671"/>
          </a:xfrm>
        </p:spPr>
        <p:txBody>
          <a:bodyPr/>
          <a:lstStyle>
            <a:lvl1pPr marL="0" indent="0">
              <a:buNone/>
              <a:defRPr sz="1540" b="1" cap="all" baseline="0">
                <a:ln>
                  <a:noFill/>
                </a:ln>
                <a:solidFill>
                  <a:schemeClr val="accent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Subhead, presenter name</a:t>
            </a:r>
          </a:p>
        </p:txBody>
      </p:sp>
      <p:cxnSp>
        <p:nvCxnSpPr>
          <p:cNvPr id="27" name="Straight Connector 26"/>
          <p:cNvCxnSpPr/>
          <p:nvPr/>
        </p:nvCxnSpPr>
        <p:spPr bwMode="black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84177" y="5305959"/>
            <a:ext cx="9311004" cy="849782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Presentation Cover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83" y="4126594"/>
            <a:ext cx="4031623" cy="11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26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"/>
            <a:ext cx="10058399" cy="7772399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Divider Title Here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" hasCustomPrompt="1"/>
          </p:nvPr>
        </p:nvSpPr>
        <p:spPr bwMode="white"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3" name="Straight Connector 22"/>
          <p:cNvCxnSpPr/>
          <p:nvPr/>
        </p:nvCxnSpPr>
        <p:spPr bwMode="white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294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Photo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"/>
            <a:ext cx="10058399" cy="7772399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" hasCustomPrompt="1"/>
          </p:nvPr>
        </p:nvSpPr>
        <p:spPr bwMode="white"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 bwMode="white"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411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 bwMode="black"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 bwMode="black">
          <a:xfrm>
            <a:off x="396412" y="6254263"/>
            <a:ext cx="9302036" cy="399671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540" b="1" cap="all" baseline="0">
                <a:solidFill>
                  <a:schemeClr val="accent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94428" y="4388887"/>
            <a:ext cx="9304020" cy="1771154"/>
          </a:xfrm>
        </p:spPr>
        <p:txBody>
          <a:bodyPr anchor="b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" y="3419856"/>
            <a:ext cx="8836582" cy="344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9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genta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" y="3419856"/>
            <a:ext cx="8836582" cy="3440582"/>
          </a:xfrm>
          <a:prstGeom prst="rect">
            <a:avLst/>
          </a:prstGeom>
        </p:spPr>
      </p:pic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 bwMode="black"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 bwMode="black"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 err="1"/>
              <a:t>SubHEAD</a:t>
            </a:r>
            <a:r>
              <a:rPr lang="en-US" noProof="0" dirty="0"/>
              <a:t> here if </a:t>
            </a:r>
            <a:r>
              <a:rPr lang="en-US" noProof="0" dirty="0" err="1"/>
              <a:t>NEEDEd</a:t>
            </a:r>
            <a:endParaRPr lang="en-US" noProof="0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 dirty="0"/>
              <a:t>Divider Title Here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109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genta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38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a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white">
          <a:xfrm>
            <a:off x="0" y="0"/>
            <a:ext cx="10058400" cy="77724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7"/>
            <a:ext cx="8821681" cy="3434781"/>
          </a:xfrm>
          <a:prstGeom prst="rect">
            <a:avLst/>
          </a:prstGeom>
        </p:spPr>
      </p:pic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630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an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78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een Divider">
    <p:bg>
      <p:bgPr>
        <a:solidFill>
          <a:schemeClr val="accent3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6"/>
            <a:ext cx="8821681" cy="3434780"/>
          </a:xfrm>
          <a:prstGeom prst="rect">
            <a:avLst/>
          </a:prstGeom>
        </p:spPr>
      </p:pic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 err="1"/>
              <a:t>SubHEAD</a:t>
            </a:r>
            <a:r>
              <a:rPr lang="en-US" noProof="0" dirty="0"/>
              <a:t> here if </a:t>
            </a:r>
            <a:r>
              <a:rPr lang="en-US" noProof="0" dirty="0" err="1"/>
              <a:t>NEEDEd</a:t>
            </a:r>
            <a:endParaRPr lang="en-US" noProof="0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75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een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2070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ow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840" y="3419856"/>
            <a:ext cx="8859473" cy="3449494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 err="1"/>
              <a:t>SubHEAD</a:t>
            </a:r>
            <a:r>
              <a:rPr lang="en-US" noProof="0" dirty="0"/>
              <a:t> here if </a:t>
            </a:r>
            <a:r>
              <a:rPr lang="en-US" noProof="0" dirty="0" err="1"/>
              <a:t>NEEDEd</a:t>
            </a:r>
            <a:endParaRPr lang="en-US" noProof="0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668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own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16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rple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05840" y="3419856"/>
            <a:ext cx="8859473" cy="3449494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185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rple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rgbClr val="981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654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05095" y="3419857"/>
            <a:ext cx="8821681" cy="3434781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414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rgbClr val="FF9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781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rm Black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white">
          <a:xfrm>
            <a:off x="2" y="0"/>
            <a:ext cx="10058399" cy="7772400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05095" y="3419856"/>
            <a:ext cx="8821681" cy="3434780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bg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6254290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4387182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Divider Title Here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8910805" y="7222852"/>
            <a:ext cx="787643" cy="3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8123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rm Black Sub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white">
          <a:xfrm>
            <a:off x="2" y="2266922"/>
            <a:ext cx="10058399" cy="2551010"/>
          </a:xfrm>
          <a:prstGeom prst="roundRect">
            <a:avLst>
              <a:gd name="adj" fmla="val 0"/>
            </a:avLst>
          </a:prstGeom>
          <a:solidFill>
            <a:srgbClr val="443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" tIns="50292" rIns="100584" bIns="5029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90"/>
              </a:spcBef>
            </a:pPr>
            <a:endParaRPr lang="en-US" sz="2200" b="1" noProof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412" y="4134032"/>
            <a:ext cx="9302036" cy="399671"/>
          </a:xfrm>
        </p:spPr>
        <p:txBody>
          <a:bodyPr anchor="t" anchorCtr="0"/>
          <a:lstStyle>
            <a:lvl1pPr marL="0" indent="0">
              <a:buNone/>
              <a:defRPr sz="1540" b="1" cap="all" baseline="0">
                <a:solidFill>
                  <a:schemeClr val="bg1"/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SubHEAD here if NEEDEd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412" y="2266923"/>
            <a:ext cx="9302037" cy="1771154"/>
          </a:xfrm>
        </p:spPr>
        <p:txBody>
          <a:bodyPr anchor="b" anchorCtr="0"/>
          <a:lstStyle>
            <a:lvl1pPr algn="l" defTabSz="75438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960" b="1" kern="1200" cap="none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noProof="0"/>
              <a:t>Sub-divider Title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808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8" y="829555"/>
            <a:ext cx="9311004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84176" y="773027"/>
            <a:ext cx="9311005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FCAFB32E-CC91-4F57-A4F0-3B93403FAB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noProof="0"/>
              <a:t>Click to Edit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84176" y="1430122"/>
            <a:ext cx="9311006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0703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84175" y="1430122"/>
            <a:ext cx="4347446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1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noProof="0"/>
              <a:t>Click to Edit Title Style</a:t>
            </a:r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5" y="829555"/>
            <a:ext cx="93110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384178" y="773027"/>
            <a:ext cx="9311004" cy="0"/>
          </a:xfrm>
          <a:prstGeom prst="line">
            <a:avLst/>
          </a:prstGeom>
          <a:ln w="9525" cmpd="sng">
            <a:solidFill>
              <a:srgbClr val="1413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>
            <a:spLocks noGrp="1"/>
          </p:cNvSpPr>
          <p:nvPr>
            <p:ph idx="15" hasCustomPrompt="1"/>
          </p:nvPr>
        </p:nvSpPr>
        <p:spPr>
          <a:xfrm>
            <a:off x="5347733" y="1430122"/>
            <a:ext cx="4347446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2829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8" y="1430122"/>
            <a:ext cx="2947669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559372" y="1430122"/>
            <a:ext cx="2946646" cy="51816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6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733540" y="1430122"/>
            <a:ext cx="2961640" cy="51816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noProof="0"/>
              <a:t>Click to Edit Title Style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384175" y="829555"/>
            <a:ext cx="93110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384178" y="773027"/>
            <a:ext cx="9311004" cy="0"/>
          </a:xfrm>
          <a:prstGeom prst="line">
            <a:avLst/>
          </a:prstGeom>
          <a:ln w="9525" cmpd="sng">
            <a:solidFill>
              <a:srgbClr val="1413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7586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3 Pag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3832" y="0"/>
            <a:ext cx="3694568" cy="7772400"/>
          </a:xfrm>
          <a:prstGeom prst="rect">
            <a:avLst/>
          </a:prstGeom>
        </p:spPr>
      </p:pic>
      <p:sp>
        <p:nvSpPr>
          <p:cNvPr id="3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8" y="1430122"/>
            <a:ext cx="5669489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84176" y="7006956"/>
            <a:ext cx="5669490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384177" y="259081"/>
            <a:ext cx="5669491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7" y="829555"/>
            <a:ext cx="5669491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384176" y="773027"/>
            <a:ext cx="5669490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7171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Pag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922" y="0"/>
            <a:ext cx="5025479" cy="7772400"/>
          </a:xfrm>
          <a:prstGeom prst="rect">
            <a:avLst/>
          </a:prstGeom>
        </p:spPr>
      </p:pic>
      <p:sp>
        <p:nvSpPr>
          <p:cNvPr id="35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8" y="1430122"/>
            <a:ext cx="4281804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84178" y="7006956"/>
            <a:ext cx="42818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4281805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Edit Title Style</a:t>
            </a:r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5" y="829555"/>
            <a:ext cx="42818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384176" y="773027"/>
            <a:ext cx="4281805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1571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rm Black Sideb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 bwMode="invGray">
          <a:xfrm>
            <a:off x="7040881" y="2"/>
            <a:ext cx="3017521" cy="77723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5438" tIns="37719" rIns="75438" bIns="37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743"/>
              </a:spcBef>
            </a:pPr>
            <a:endParaRPr lang="en-US" sz="1650" b="1" noProof="0">
              <a:solidFill>
                <a:srgbClr val="FFFFFF"/>
              </a:solidFill>
            </a:endParaRPr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7418070" y="453391"/>
            <a:ext cx="2213923" cy="6178203"/>
          </a:xfrm>
        </p:spPr>
        <p:txBody>
          <a:bodyPr/>
          <a:lstStyle>
            <a:lvl1pPr>
              <a:defRPr sz="1650" b="0">
                <a:solidFill>
                  <a:schemeClr val="bg1"/>
                </a:solidFill>
              </a:defRPr>
            </a:lvl1pPr>
            <a:lvl2pPr>
              <a:defRPr sz="1430">
                <a:solidFill>
                  <a:schemeClr val="bg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5" y="1430122"/>
            <a:ext cx="6286500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6286500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384175" y="829555"/>
            <a:ext cx="6286500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84178" y="773027"/>
            <a:ext cx="6286499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84178" y="7006956"/>
            <a:ext cx="6286499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9333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genta Sideb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 bwMode="invGray">
          <a:xfrm>
            <a:off x="7040881" y="2"/>
            <a:ext cx="3017521" cy="7772399"/>
          </a:xfrm>
          <a:prstGeom prst="rect">
            <a:avLst/>
          </a:prstGeom>
          <a:solidFill>
            <a:srgbClr val="C000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5438" tIns="37719" rIns="75438" bIns="37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743"/>
              </a:spcBef>
            </a:pPr>
            <a:endParaRPr lang="en-US" sz="1650" b="1" noProof="0">
              <a:solidFill>
                <a:srgbClr val="FFFFFF"/>
              </a:solidFill>
            </a:endParaRP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7418070" y="453391"/>
            <a:ext cx="2213923" cy="6178203"/>
          </a:xfrm>
        </p:spPr>
        <p:txBody>
          <a:bodyPr/>
          <a:lstStyle>
            <a:lvl1pPr>
              <a:defRPr sz="1650" b="0">
                <a:solidFill>
                  <a:schemeClr val="bg1"/>
                </a:solidFill>
              </a:defRPr>
            </a:lvl1pPr>
            <a:lvl2pPr>
              <a:defRPr sz="1430">
                <a:solidFill>
                  <a:schemeClr val="bg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384178" y="7006956"/>
            <a:ext cx="6286499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6286500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384175" y="829555"/>
            <a:ext cx="6286500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384178" y="773027"/>
            <a:ext cx="6286499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5" y="1430122"/>
            <a:ext cx="6286500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543443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Page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hart Placeholder 13"/>
          <p:cNvSpPr>
            <a:spLocks noGrp="1"/>
          </p:cNvSpPr>
          <p:nvPr>
            <p:ph type="chart" sz="quarter" idx="13" hasCustomPrompt="1"/>
          </p:nvPr>
        </p:nvSpPr>
        <p:spPr bwMode="gray">
          <a:xfrm>
            <a:off x="5413376" y="1430120"/>
            <a:ext cx="4274820" cy="51816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chart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031661" y="1430122"/>
            <a:ext cx="0" cy="5181600"/>
          </a:xfrm>
          <a:prstGeom prst="line">
            <a:avLst/>
          </a:prstGeom>
          <a:ln w="9525" cmpd="sng">
            <a:solidFill>
              <a:srgbClr val="6566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4175" y="1430120"/>
            <a:ext cx="4274820" cy="5181600"/>
          </a:xfrm>
        </p:spPr>
        <p:txBody>
          <a:bodyPr/>
          <a:lstStyle>
            <a:lvl1pPr>
              <a:defRPr sz="16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5" y="829555"/>
            <a:ext cx="93110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384178" y="773027"/>
            <a:ext cx="9311004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923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5" y="829555"/>
            <a:ext cx="93110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384178" y="773027"/>
            <a:ext cx="9311004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4157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384175" y="259081"/>
            <a:ext cx="9311005" cy="445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Title Style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84175" y="829555"/>
            <a:ext cx="9311005" cy="328884"/>
          </a:xfrm>
        </p:spPr>
        <p:txBody>
          <a:bodyPr/>
          <a:lstStyle>
            <a:lvl1pPr>
              <a:spcBef>
                <a:spcPts val="0"/>
              </a:spcBef>
              <a:defRPr sz="1430" b="1" cap="all" baseline="0">
                <a:solidFill>
                  <a:srgbClr val="CE0954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384178" y="773027"/>
            <a:ext cx="9311004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5409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384178" y="7006956"/>
            <a:ext cx="9311004" cy="0"/>
          </a:xfrm>
          <a:prstGeom prst="line">
            <a:avLst/>
          </a:prstGeom>
          <a:ln w="28575" cmpd="sng">
            <a:solidFill>
              <a:srgbClr val="3FC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825" y="7219459"/>
            <a:ext cx="796355" cy="3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918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83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slideLayout" Target="../slideLayouts/slideLayout27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34" Type="http://schemas.openxmlformats.org/officeDocument/2006/relationships/slideLayout" Target="../slideLayouts/slideLayout35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slideLayout" Target="../slideLayouts/slideLayout26.xml"/><Relationship Id="rId3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29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slideLayout" Target="../slideLayouts/slideLayout25.xml"/><Relationship Id="rId32" Type="http://schemas.openxmlformats.org/officeDocument/2006/relationships/slideLayout" Target="../slideLayouts/slideLayout33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9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31" Type="http://schemas.openxmlformats.org/officeDocument/2006/relationships/slideLayout" Target="../slideLayouts/slideLayout3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31.xml"/><Relationship Id="rId35" Type="http://schemas.openxmlformats.org/officeDocument/2006/relationships/slideLayout" Target="../slideLayouts/slideLayout36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9931" y="554486"/>
            <a:ext cx="9242210" cy="37207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141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754385" rtl="0" eaLnBrk="1" latinLnBrk="0" hangingPunct="1">
        <a:lnSpc>
          <a:spcPct val="85000"/>
        </a:lnSpc>
        <a:spcBef>
          <a:spcPct val="0"/>
        </a:spcBef>
        <a:buNone/>
        <a:defRPr sz="2640" b="1" i="0" kern="1200" cap="none" spc="0" baseline="0">
          <a:solidFill>
            <a:schemeClr val="tx2"/>
          </a:solidFill>
          <a:latin typeface="Poppins" pitchFamily="2" charset="77"/>
          <a:ea typeface="Inter" panose="02000503000000020004" pitchFamily="2" charset="0"/>
          <a:cs typeface="Poppins" pitchFamily="2" charset="77"/>
        </a:defRPr>
      </a:lvl1pPr>
    </p:titleStyle>
    <p:bodyStyle>
      <a:lvl1pPr marL="0" indent="0" algn="l" defTabSz="754385" rtl="0" eaLnBrk="1" latinLnBrk="0" hangingPunct="1">
        <a:lnSpc>
          <a:spcPct val="100000"/>
        </a:lnSpc>
        <a:spcBef>
          <a:spcPts val="1980"/>
        </a:spcBef>
        <a:buFont typeface="Arial"/>
        <a:buNone/>
        <a:defRPr sz="1650" b="0" i="0" kern="1200">
          <a:solidFill>
            <a:schemeClr val="tx2"/>
          </a:solidFill>
          <a:latin typeface="Poppins Light" pitchFamily="2" charset="77"/>
          <a:ea typeface="Inter" panose="02000503000000020004" pitchFamily="2" charset="0"/>
          <a:cs typeface="Poppins Light" pitchFamily="2" charset="77"/>
        </a:defRPr>
      </a:lvl1pPr>
      <a:lvl2pPr marL="142757" indent="-137518" algn="l" defTabSz="754385" rtl="0" eaLnBrk="1" latinLnBrk="0" hangingPunct="1">
        <a:lnSpc>
          <a:spcPct val="100000"/>
        </a:lnSpc>
        <a:spcBef>
          <a:spcPts val="1980"/>
        </a:spcBef>
        <a:buFont typeface="Arial" panose="020B0604020202020204" pitchFamily="34" charset="0"/>
        <a:buChar char="•"/>
        <a:tabLst/>
        <a:defRPr sz="1485" b="0" i="0" kern="1200">
          <a:solidFill>
            <a:schemeClr val="tx2"/>
          </a:solidFill>
          <a:latin typeface="Poppins Light" pitchFamily="2" charset="77"/>
          <a:ea typeface="Inter" panose="02000503000000020004" pitchFamily="2" charset="0"/>
          <a:cs typeface="Poppins Light" pitchFamily="2" charset="77"/>
        </a:defRPr>
      </a:lvl2pPr>
      <a:lvl3pPr marL="285513" indent="-142757" algn="l" defTabSz="754385" rtl="0" eaLnBrk="1" latinLnBrk="0" hangingPunct="1">
        <a:lnSpc>
          <a:spcPct val="100000"/>
        </a:lnSpc>
        <a:spcBef>
          <a:spcPts val="743"/>
        </a:spcBef>
        <a:buFont typeface="Arial" charset="-120"/>
        <a:buChar char="–"/>
        <a:tabLst/>
        <a:defRPr sz="1155" b="0" i="0" kern="1200">
          <a:solidFill>
            <a:schemeClr val="tx2"/>
          </a:solidFill>
          <a:latin typeface="Poppins Light" pitchFamily="2" charset="77"/>
          <a:ea typeface="Inter" panose="02000503000000020004" pitchFamily="2" charset="0"/>
          <a:cs typeface="Poppins Light" pitchFamily="2" charset="77"/>
        </a:defRPr>
      </a:lvl3pPr>
      <a:lvl4pPr marL="428272" indent="-142757" algn="l" defTabSz="754385" rtl="0" eaLnBrk="1" latinLnBrk="0" hangingPunct="1">
        <a:lnSpc>
          <a:spcPct val="100000"/>
        </a:lnSpc>
        <a:spcBef>
          <a:spcPts val="578"/>
        </a:spcBef>
        <a:buFont typeface="Arial" panose="020B0604020202020204" pitchFamily="34" charset="0"/>
        <a:buChar char="•"/>
        <a:tabLst/>
        <a:defRPr sz="990" b="0" i="0" kern="1200">
          <a:solidFill>
            <a:schemeClr val="tx2"/>
          </a:solidFill>
          <a:latin typeface="Poppins Light" pitchFamily="2" charset="77"/>
          <a:ea typeface="Inter" panose="02000503000000020004" pitchFamily="2" charset="0"/>
          <a:cs typeface="Poppins Light" pitchFamily="2" charset="77"/>
        </a:defRPr>
      </a:lvl4pPr>
      <a:lvl5pPr marL="529117" indent="-98227" algn="l" defTabSz="754385" rtl="0" eaLnBrk="1" latinLnBrk="0" hangingPunct="1">
        <a:lnSpc>
          <a:spcPct val="100000"/>
        </a:lnSpc>
        <a:spcBef>
          <a:spcPts val="248"/>
        </a:spcBef>
        <a:buFont typeface="Arial" panose="020B0604020202020204" pitchFamily="34" charset="0"/>
        <a:buChar char="•"/>
        <a:tabLst/>
        <a:defRPr sz="825" b="0" i="0" kern="1200">
          <a:solidFill>
            <a:schemeClr val="tx2"/>
          </a:solidFill>
          <a:latin typeface="Poppins Light" pitchFamily="2" charset="77"/>
          <a:ea typeface="Inter" panose="02000503000000020004" pitchFamily="2" charset="0"/>
          <a:cs typeface="Poppins Light" pitchFamily="2" charset="77"/>
        </a:defRPr>
      </a:lvl5pPr>
      <a:lvl6pPr marL="2074559" indent="-188596" algn="l" defTabSz="754385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52" indent="-188596" algn="l" defTabSz="754385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43" indent="-188596" algn="l" defTabSz="754385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36" indent="-188596" algn="l" defTabSz="754385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2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5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7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70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62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54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47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39" algn="l" defTabSz="754385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">
          <p15:clr>
            <a:srgbClr val="F26B43"/>
          </p15:clr>
        </p15:guide>
        <p15:guide id="3" pos="7368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4174" y="259080"/>
            <a:ext cx="9314078" cy="4421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175" y="1430120"/>
            <a:ext cx="9304020" cy="5181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76" y="7134018"/>
            <a:ext cx="316505" cy="46314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70" b="1">
                <a:solidFill>
                  <a:schemeClr val="tx1"/>
                </a:solidFill>
              </a:defRPr>
            </a:lvl1pPr>
          </a:lstStyle>
          <a:p>
            <a:fld id="{A82C3BC0-3EBF-3C4C-A3D8-795624EBC6A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858" y="7134018"/>
            <a:ext cx="2509757" cy="46314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66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CONFIDENTIAL: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97587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  <p:sldLayoutId id="2147483720" r:id="rId23"/>
    <p:sldLayoutId id="2147483721" r:id="rId24"/>
    <p:sldLayoutId id="2147483722" r:id="rId25"/>
    <p:sldLayoutId id="2147483723" r:id="rId26"/>
    <p:sldLayoutId id="2147483724" r:id="rId27"/>
    <p:sldLayoutId id="2147483725" r:id="rId28"/>
    <p:sldLayoutId id="2147483726" r:id="rId29"/>
    <p:sldLayoutId id="2147483727" r:id="rId30"/>
    <p:sldLayoutId id="2147483728" r:id="rId31"/>
    <p:sldLayoutId id="2147483729" r:id="rId32"/>
    <p:sldLayoutId id="2147483730" r:id="rId33"/>
    <p:sldLayoutId id="2147483731" r:id="rId34"/>
    <p:sldLayoutId id="2147483732" r:id="rId35"/>
  </p:sldLayoutIdLst>
  <p:hf hdr="0" dt="0"/>
  <p:txStyles>
    <p:titleStyle>
      <a:lvl1pPr algn="l" defTabSz="754380" rtl="0" eaLnBrk="1" latinLnBrk="0" hangingPunct="1">
        <a:lnSpc>
          <a:spcPct val="80000"/>
        </a:lnSpc>
        <a:spcBef>
          <a:spcPct val="0"/>
        </a:spcBef>
        <a:buNone/>
        <a:defRPr sz="2420" b="1" kern="1200" cap="none" spc="0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754380" rtl="0" eaLnBrk="1" latinLnBrk="0" hangingPunct="1">
        <a:lnSpc>
          <a:spcPct val="100000"/>
        </a:lnSpc>
        <a:spcBef>
          <a:spcPts val="1980"/>
        </a:spcBef>
        <a:buFont typeface="Arial"/>
        <a:buNone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147995" indent="-150876" algn="l" defTabSz="754380" rtl="0" eaLnBrk="1" latinLnBrk="0" hangingPunct="1">
        <a:lnSpc>
          <a:spcPct val="100000"/>
        </a:lnSpc>
        <a:spcBef>
          <a:spcPts val="743"/>
        </a:spcBef>
        <a:buSzPct val="85000"/>
        <a:buFont typeface="Arial" charset="0"/>
        <a:buChar char="•"/>
        <a:tabLst/>
        <a:defRPr sz="1430" kern="1200">
          <a:solidFill>
            <a:schemeClr val="tx1"/>
          </a:solidFill>
          <a:latin typeface="+mn-lt"/>
          <a:ea typeface="+mn-ea"/>
          <a:cs typeface="+mn-cs"/>
        </a:defRPr>
      </a:lvl2pPr>
      <a:lvl3pPr marL="300355" indent="-137954" algn="l" defTabSz="754380" rtl="0" eaLnBrk="1" latinLnBrk="0" hangingPunct="1">
        <a:lnSpc>
          <a:spcPct val="100000"/>
        </a:lnSpc>
        <a:spcBef>
          <a:spcPts val="495"/>
        </a:spcBef>
        <a:buSzPct val="100000"/>
        <a:buFont typeface=".AppleSystemUIFont" charset="-120"/>
        <a:buChar char="–"/>
        <a:tabLst/>
        <a:defRPr sz="1210" kern="1200">
          <a:solidFill>
            <a:schemeClr val="tx1"/>
          </a:solidFill>
          <a:latin typeface="+mn-lt"/>
          <a:ea typeface="+mn-ea"/>
          <a:cs typeface="+mn-cs"/>
        </a:defRPr>
      </a:lvl3pPr>
      <a:lvl4pPr marL="452279" indent="-150178" algn="l" defTabSz="754380" rtl="0" eaLnBrk="1" latinLnBrk="0" hangingPunct="1">
        <a:lnSpc>
          <a:spcPct val="100000"/>
        </a:lnSpc>
        <a:spcBef>
          <a:spcPts val="495"/>
        </a:spcBef>
        <a:buSzPct val="100000"/>
        <a:buFont typeface=".AppleSystemUIFont" charset="-120"/>
        <a:buChar char="–"/>
        <a:tabLst/>
        <a:defRPr sz="990" kern="1200">
          <a:solidFill>
            <a:schemeClr val="tx1"/>
          </a:solidFill>
          <a:latin typeface="+mn-lt"/>
          <a:ea typeface="+mn-ea"/>
          <a:cs typeface="+mn-cs"/>
        </a:defRPr>
      </a:lvl4pPr>
      <a:lvl5pPr marL="603504" indent="-150876" algn="l" defTabSz="754380" rtl="0" eaLnBrk="1" latinLnBrk="0" hangingPunct="1">
        <a:lnSpc>
          <a:spcPct val="100000"/>
        </a:lnSpc>
        <a:spcBef>
          <a:spcPts val="495"/>
        </a:spcBef>
        <a:buFont typeface=".AppleSystemUIFont" charset="-120"/>
        <a:buChar char="–"/>
        <a:tabLst/>
        <a:defRPr sz="990" kern="1200">
          <a:solidFill>
            <a:schemeClr val="tx1"/>
          </a:solidFill>
          <a:latin typeface="+mn-lt"/>
          <a:ea typeface="+mn-ea"/>
          <a:cs typeface="+mn-cs"/>
        </a:defRPr>
      </a:lvl5pPr>
      <a:lvl6pPr marL="2074545" indent="-188595" algn="l" defTabSz="754380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26" Type="http://schemas.openxmlformats.org/officeDocument/2006/relationships/image" Target="../media/image65.png"/><Relationship Id="rId3" Type="http://schemas.openxmlformats.org/officeDocument/2006/relationships/image" Target="../media/image42.png"/><Relationship Id="rId21" Type="http://schemas.openxmlformats.org/officeDocument/2006/relationships/image" Target="../media/image60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24" Type="http://schemas.openxmlformats.org/officeDocument/2006/relationships/image" Target="../media/image63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18" Type="http://schemas.openxmlformats.org/officeDocument/2006/relationships/image" Target="../media/image9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17" Type="http://schemas.openxmlformats.org/officeDocument/2006/relationships/image" Target="../media/image9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97.png"/><Relationship Id="rId20" Type="http://schemas.openxmlformats.org/officeDocument/2006/relationships/image" Target="../media/image1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5" Type="http://schemas.openxmlformats.org/officeDocument/2006/relationships/image" Target="../media/image96.png"/><Relationship Id="rId10" Type="http://schemas.openxmlformats.org/officeDocument/2006/relationships/image" Target="../media/image91.png"/><Relationship Id="rId19" Type="http://schemas.openxmlformats.org/officeDocument/2006/relationships/image" Target="../media/image100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0" Type="http://schemas.openxmlformats.org/officeDocument/2006/relationships/image" Target="../media/image121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12" Type="http://schemas.openxmlformats.org/officeDocument/2006/relationships/image" Target="../media/image1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4.png"/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12" Type="http://schemas.openxmlformats.org/officeDocument/2006/relationships/image" Target="../media/image143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7.png"/><Relationship Id="rId11" Type="http://schemas.openxmlformats.org/officeDocument/2006/relationships/image" Target="../media/image142.png"/><Relationship Id="rId5" Type="http://schemas.openxmlformats.org/officeDocument/2006/relationships/image" Target="../media/image136.png"/><Relationship Id="rId15" Type="http://schemas.openxmlformats.org/officeDocument/2006/relationships/image" Target="../media/image146.png"/><Relationship Id="rId10" Type="http://schemas.openxmlformats.org/officeDocument/2006/relationships/image" Target="../media/image141.png"/><Relationship Id="rId4" Type="http://schemas.openxmlformats.org/officeDocument/2006/relationships/image" Target="../media/image135.png"/><Relationship Id="rId9" Type="http://schemas.openxmlformats.org/officeDocument/2006/relationships/image" Target="../media/image140.png"/><Relationship Id="rId14" Type="http://schemas.openxmlformats.org/officeDocument/2006/relationships/image" Target="../media/image1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48.png"/><Relationship Id="rId7" Type="http://schemas.openxmlformats.org/officeDocument/2006/relationships/image" Target="../media/image1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10" Type="http://schemas.openxmlformats.org/officeDocument/2006/relationships/image" Target="../media/image155.png"/><Relationship Id="rId4" Type="http://schemas.openxmlformats.org/officeDocument/2006/relationships/image" Target="../media/image149.png"/><Relationship Id="rId9" Type="http://schemas.openxmlformats.org/officeDocument/2006/relationships/image" Target="../media/image15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13" Type="http://schemas.openxmlformats.org/officeDocument/2006/relationships/image" Target="../media/image166.png"/><Relationship Id="rId18" Type="http://schemas.openxmlformats.org/officeDocument/2006/relationships/image" Target="../media/image171.png"/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12" Type="http://schemas.openxmlformats.org/officeDocument/2006/relationships/image" Target="../media/image165.png"/><Relationship Id="rId17" Type="http://schemas.openxmlformats.org/officeDocument/2006/relationships/image" Target="../media/image170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69.png"/><Relationship Id="rId20" Type="http://schemas.openxmlformats.org/officeDocument/2006/relationships/image" Target="../media/image1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9.png"/><Relationship Id="rId11" Type="http://schemas.openxmlformats.org/officeDocument/2006/relationships/image" Target="../media/image164.png"/><Relationship Id="rId5" Type="http://schemas.openxmlformats.org/officeDocument/2006/relationships/image" Target="../media/image158.png"/><Relationship Id="rId15" Type="http://schemas.openxmlformats.org/officeDocument/2006/relationships/image" Target="../media/image168.png"/><Relationship Id="rId10" Type="http://schemas.openxmlformats.org/officeDocument/2006/relationships/image" Target="../media/image163.png"/><Relationship Id="rId19" Type="http://schemas.openxmlformats.org/officeDocument/2006/relationships/image" Target="../media/image172.png"/><Relationship Id="rId4" Type="http://schemas.openxmlformats.org/officeDocument/2006/relationships/image" Target="../media/image157.png"/><Relationship Id="rId9" Type="http://schemas.openxmlformats.org/officeDocument/2006/relationships/image" Target="../media/image162.png"/><Relationship Id="rId14" Type="http://schemas.openxmlformats.org/officeDocument/2006/relationships/image" Target="../media/image16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13" Type="http://schemas.openxmlformats.org/officeDocument/2006/relationships/image" Target="../media/image184.png"/><Relationship Id="rId18" Type="http://schemas.openxmlformats.org/officeDocument/2006/relationships/image" Target="../media/image189.png"/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12" Type="http://schemas.openxmlformats.org/officeDocument/2006/relationships/image" Target="../media/image183.png"/><Relationship Id="rId17" Type="http://schemas.openxmlformats.org/officeDocument/2006/relationships/image" Target="../media/image18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87.png"/><Relationship Id="rId20" Type="http://schemas.openxmlformats.org/officeDocument/2006/relationships/image" Target="../media/image1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7.png"/><Relationship Id="rId11" Type="http://schemas.openxmlformats.org/officeDocument/2006/relationships/image" Target="../media/image182.png"/><Relationship Id="rId5" Type="http://schemas.openxmlformats.org/officeDocument/2006/relationships/image" Target="../media/image176.png"/><Relationship Id="rId15" Type="http://schemas.openxmlformats.org/officeDocument/2006/relationships/image" Target="../media/image186.png"/><Relationship Id="rId10" Type="http://schemas.openxmlformats.org/officeDocument/2006/relationships/image" Target="../media/image181.png"/><Relationship Id="rId19" Type="http://schemas.openxmlformats.org/officeDocument/2006/relationships/image" Target="../media/image190.png"/><Relationship Id="rId4" Type="http://schemas.openxmlformats.org/officeDocument/2006/relationships/image" Target="../media/image175.png"/><Relationship Id="rId9" Type="http://schemas.openxmlformats.org/officeDocument/2006/relationships/image" Target="../media/image180.png"/><Relationship Id="rId14" Type="http://schemas.openxmlformats.org/officeDocument/2006/relationships/image" Target="../media/image18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3" Type="http://schemas.openxmlformats.org/officeDocument/2006/relationships/image" Target="../media/image192.png"/><Relationship Id="rId21" Type="http://schemas.openxmlformats.org/officeDocument/2006/relationships/image" Target="../media/image210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05.png"/><Relationship Id="rId20" Type="http://schemas.openxmlformats.org/officeDocument/2006/relationships/image" Target="../media/image20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24" Type="http://schemas.openxmlformats.org/officeDocument/2006/relationships/image" Target="../media/image213.png"/><Relationship Id="rId5" Type="http://schemas.openxmlformats.org/officeDocument/2006/relationships/image" Target="../media/image194.png"/><Relationship Id="rId15" Type="http://schemas.openxmlformats.org/officeDocument/2006/relationships/image" Target="../media/image204.png"/><Relationship Id="rId23" Type="http://schemas.openxmlformats.org/officeDocument/2006/relationships/image" Target="../media/image212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Relationship Id="rId22" Type="http://schemas.openxmlformats.org/officeDocument/2006/relationships/image" Target="../media/image2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7.png"/><Relationship Id="rId5" Type="http://schemas.openxmlformats.org/officeDocument/2006/relationships/image" Target="../media/image216.png"/><Relationship Id="rId4" Type="http://schemas.openxmlformats.org/officeDocument/2006/relationships/image" Target="../media/image2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/><Relationship Id="rId3" Type="http://schemas.openxmlformats.org/officeDocument/2006/relationships/image" Target="../media/image218.png"/><Relationship Id="rId7" Type="http://schemas.openxmlformats.org/officeDocument/2006/relationships/image" Target="../media/image2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1.png"/><Relationship Id="rId5" Type="http://schemas.openxmlformats.org/officeDocument/2006/relationships/image" Target="../media/image220.png"/><Relationship Id="rId10" Type="http://schemas.openxmlformats.org/officeDocument/2006/relationships/image" Target="../media/image225.png"/><Relationship Id="rId4" Type="http://schemas.openxmlformats.org/officeDocument/2006/relationships/image" Target="../media/image219.png"/><Relationship Id="rId9" Type="http://schemas.openxmlformats.org/officeDocument/2006/relationships/image" Target="../media/image22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13" Type="http://schemas.openxmlformats.org/officeDocument/2006/relationships/image" Target="../media/image236.png"/><Relationship Id="rId3" Type="http://schemas.openxmlformats.org/officeDocument/2006/relationships/image" Target="../media/image226.png"/><Relationship Id="rId7" Type="http://schemas.openxmlformats.org/officeDocument/2006/relationships/image" Target="../media/image230.png"/><Relationship Id="rId12" Type="http://schemas.openxmlformats.org/officeDocument/2006/relationships/image" Target="../media/image235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9.png"/><Relationship Id="rId11" Type="http://schemas.openxmlformats.org/officeDocument/2006/relationships/image" Target="../media/image234.png"/><Relationship Id="rId5" Type="http://schemas.openxmlformats.org/officeDocument/2006/relationships/image" Target="../media/image228.png"/><Relationship Id="rId15" Type="http://schemas.openxmlformats.org/officeDocument/2006/relationships/image" Target="../media/image238.png"/><Relationship Id="rId10" Type="http://schemas.openxmlformats.org/officeDocument/2006/relationships/image" Target="../media/image233.png"/><Relationship Id="rId4" Type="http://schemas.openxmlformats.org/officeDocument/2006/relationships/image" Target="../media/image227.png"/><Relationship Id="rId9" Type="http://schemas.openxmlformats.org/officeDocument/2006/relationships/image" Target="../media/image232.png"/><Relationship Id="rId14" Type="http://schemas.openxmlformats.org/officeDocument/2006/relationships/image" Target="../media/image2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13" Type="http://schemas.openxmlformats.org/officeDocument/2006/relationships/image" Target="../media/image250.png"/><Relationship Id="rId18" Type="http://schemas.openxmlformats.org/officeDocument/2006/relationships/image" Target="../media/image255.png"/><Relationship Id="rId3" Type="http://schemas.openxmlformats.org/officeDocument/2006/relationships/image" Target="../media/image240.png"/><Relationship Id="rId7" Type="http://schemas.openxmlformats.org/officeDocument/2006/relationships/image" Target="../media/image244.png"/><Relationship Id="rId12" Type="http://schemas.openxmlformats.org/officeDocument/2006/relationships/image" Target="../media/image249.png"/><Relationship Id="rId17" Type="http://schemas.openxmlformats.org/officeDocument/2006/relationships/image" Target="../media/image254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53.png"/><Relationship Id="rId20" Type="http://schemas.openxmlformats.org/officeDocument/2006/relationships/image" Target="../media/image2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3.png"/><Relationship Id="rId11" Type="http://schemas.openxmlformats.org/officeDocument/2006/relationships/image" Target="../media/image248.png"/><Relationship Id="rId5" Type="http://schemas.openxmlformats.org/officeDocument/2006/relationships/image" Target="../media/image242.png"/><Relationship Id="rId15" Type="http://schemas.openxmlformats.org/officeDocument/2006/relationships/image" Target="../media/image252.png"/><Relationship Id="rId10" Type="http://schemas.openxmlformats.org/officeDocument/2006/relationships/image" Target="../media/image247.png"/><Relationship Id="rId19" Type="http://schemas.openxmlformats.org/officeDocument/2006/relationships/image" Target="../media/image256.png"/><Relationship Id="rId4" Type="http://schemas.openxmlformats.org/officeDocument/2006/relationships/image" Target="../media/image241.png"/><Relationship Id="rId9" Type="http://schemas.openxmlformats.org/officeDocument/2006/relationships/image" Target="../media/image246.png"/><Relationship Id="rId14" Type="http://schemas.openxmlformats.org/officeDocument/2006/relationships/image" Target="../media/image25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3.png"/><Relationship Id="rId13" Type="http://schemas.openxmlformats.org/officeDocument/2006/relationships/image" Target="../media/image268.png"/><Relationship Id="rId18" Type="http://schemas.openxmlformats.org/officeDocument/2006/relationships/image" Target="../media/image273.png"/><Relationship Id="rId3" Type="http://schemas.openxmlformats.org/officeDocument/2006/relationships/image" Target="../media/image258.png"/><Relationship Id="rId7" Type="http://schemas.openxmlformats.org/officeDocument/2006/relationships/image" Target="../media/image262.png"/><Relationship Id="rId12" Type="http://schemas.openxmlformats.org/officeDocument/2006/relationships/image" Target="../media/image267.png"/><Relationship Id="rId17" Type="http://schemas.openxmlformats.org/officeDocument/2006/relationships/image" Target="../media/image272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1.png"/><Relationship Id="rId11" Type="http://schemas.openxmlformats.org/officeDocument/2006/relationships/image" Target="../media/image266.png"/><Relationship Id="rId5" Type="http://schemas.openxmlformats.org/officeDocument/2006/relationships/image" Target="../media/image260.png"/><Relationship Id="rId15" Type="http://schemas.openxmlformats.org/officeDocument/2006/relationships/image" Target="../media/image270.png"/><Relationship Id="rId10" Type="http://schemas.openxmlformats.org/officeDocument/2006/relationships/image" Target="../media/image265.png"/><Relationship Id="rId4" Type="http://schemas.openxmlformats.org/officeDocument/2006/relationships/image" Target="../media/image259.png"/><Relationship Id="rId9" Type="http://schemas.openxmlformats.org/officeDocument/2006/relationships/image" Target="../media/image264.png"/><Relationship Id="rId14" Type="http://schemas.openxmlformats.org/officeDocument/2006/relationships/image" Target="../media/image26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7.png"/><Relationship Id="rId5" Type="http://schemas.openxmlformats.org/officeDocument/2006/relationships/image" Target="../media/image276.png"/><Relationship Id="rId4" Type="http://schemas.openxmlformats.org/officeDocument/2006/relationships/image" Target="../media/image27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3.png"/><Relationship Id="rId13" Type="http://schemas.openxmlformats.org/officeDocument/2006/relationships/image" Target="../media/image288.png"/><Relationship Id="rId18" Type="http://schemas.openxmlformats.org/officeDocument/2006/relationships/image" Target="../media/image293.png"/><Relationship Id="rId3" Type="http://schemas.openxmlformats.org/officeDocument/2006/relationships/image" Target="../media/image278.png"/><Relationship Id="rId21" Type="http://schemas.openxmlformats.org/officeDocument/2006/relationships/image" Target="../media/image296.png"/><Relationship Id="rId7" Type="http://schemas.openxmlformats.org/officeDocument/2006/relationships/image" Target="../media/image282.png"/><Relationship Id="rId12" Type="http://schemas.openxmlformats.org/officeDocument/2006/relationships/image" Target="../media/image287.png"/><Relationship Id="rId17" Type="http://schemas.openxmlformats.org/officeDocument/2006/relationships/image" Target="../media/image292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291.png"/><Relationship Id="rId20" Type="http://schemas.openxmlformats.org/officeDocument/2006/relationships/image" Target="../media/image2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1.png"/><Relationship Id="rId11" Type="http://schemas.openxmlformats.org/officeDocument/2006/relationships/image" Target="../media/image286.png"/><Relationship Id="rId5" Type="http://schemas.openxmlformats.org/officeDocument/2006/relationships/image" Target="../media/image280.png"/><Relationship Id="rId15" Type="http://schemas.openxmlformats.org/officeDocument/2006/relationships/image" Target="../media/image290.png"/><Relationship Id="rId10" Type="http://schemas.openxmlformats.org/officeDocument/2006/relationships/image" Target="../media/image285.png"/><Relationship Id="rId19" Type="http://schemas.openxmlformats.org/officeDocument/2006/relationships/image" Target="../media/image294.png"/><Relationship Id="rId4" Type="http://schemas.openxmlformats.org/officeDocument/2006/relationships/image" Target="../media/image279.png"/><Relationship Id="rId9" Type="http://schemas.openxmlformats.org/officeDocument/2006/relationships/image" Target="../media/image284.tif"/><Relationship Id="rId14" Type="http://schemas.openxmlformats.org/officeDocument/2006/relationships/image" Target="../media/image289.tif"/><Relationship Id="rId22" Type="http://schemas.openxmlformats.org/officeDocument/2006/relationships/image" Target="../media/image29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3.png"/><Relationship Id="rId3" Type="http://schemas.openxmlformats.org/officeDocument/2006/relationships/image" Target="../media/image298.png"/><Relationship Id="rId7" Type="http://schemas.openxmlformats.org/officeDocument/2006/relationships/image" Target="../media/image302.png"/><Relationship Id="rId12" Type="http://schemas.openxmlformats.org/officeDocument/2006/relationships/image" Target="../media/image30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1.png"/><Relationship Id="rId11" Type="http://schemas.openxmlformats.org/officeDocument/2006/relationships/image" Target="../media/image306.png"/><Relationship Id="rId5" Type="http://schemas.openxmlformats.org/officeDocument/2006/relationships/image" Target="../media/image300.png"/><Relationship Id="rId10" Type="http://schemas.openxmlformats.org/officeDocument/2006/relationships/image" Target="../media/image305.png"/><Relationship Id="rId4" Type="http://schemas.openxmlformats.org/officeDocument/2006/relationships/image" Target="../media/image299.png"/><Relationship Id="rId9" Type="http://schemas.openxmlformats.org/officeDocument/2006/relationships/image" Target="../media/image30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3.png"/><Relationship Id="rId3" Type="http://schemas.openxmlformats.org/officeDocument/2006/relationships/image" Target="../media/image308.png"/><Relationship Id="rId7" Type="http://schemas.openxmlformats.org/officeDocument/2006/relationships/image" Target="../media/image312.png"/><Relationship Id="rId12" Type="http://schemas.openxmlformats.org/officeDocument/2006/relationships/image" Target="../media/image3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1.png"/><Relationship Id="rId11" Type="http://schemas.openxmlformats.org/officeDocument/2006/relationships/image" Target="../media/image316.png"/><Relationship Id="rId5" Type="http://schemas.openxmlformats.org/officeDocument/2006/relationships/image" Target="../media/image310.png"/><Relationship Id="rId10" Type="http://schemas.openxmlformats.org/officeDocument/2006/relationships/image" Target="../media/image315.png"/><Relationship Id="rId4" Type="http://schemas.openxmlformats.org/officeDocument/2006/relationships/image" Target="../media/image309.png"/><Relationship Id="rId9" Type="http://schemas.openxmlformats.org/officeDocument/2006/relationships/image" Target="../media/image31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png"/><Relationship Id="rId13" Type="http://schemas.openxmlformats.org/officeDocument/2006/relationships/image" Target="../media/image327.tif"/><Relationship Id="rId3" Type="http://schemas.openxmlformats.org/officeDocument/2006/relationships/image" Target="../media/image318.png"/><Relationship Id="rId7" Type="http://schemas.openxmlformats.org/officeDocument/2006/relationships/image" Target="../media/image322.png"/><Relationship Id="rId12" Type="http://schemas.openxmlformats.org/officeDocument/2006/relationships/image" Target="../media/image3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1.png"/><Relationship Id="rId11" Type="http://schemas.openxmlformats.org/officeDocument/2006/relationships/image" Target="../media/image325.png"/><Relationship Id="rId5" Type="http://schemas.openxmlformats.org/officeDocument/2006/relationships/image" Target="../media/image320.png"/><Relationship Id="rId10" Type="http://schemas.openxmlformats.org/officeDocument/2006/relationships/image" Target="../media/image324.png"/><Relationship Id="rId4" Type="http://schemas.openxmlformats.org/officeDocument/2006/relationships/image" Target="../media/image319.png"/><Relationship Id="rId9" Type="http://schemas.openxmlformats.org/officeDocument/2006/relationships/image" Target="../media/image314.png"/><Relationship Id="rId14" Type="http://schemas.openxmlformats.org/officeDocument/2006/relationships/image" Target="../media/image31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3.png"/><Relationship Id="rId13" Type="http://schemas.openxmlformats.org/officeDocument/2006/relationships/image" Target="../media/image338.png"/><Relationship Id="rId18" Type="http://schemas.openxmlformats.org/officeDocument/2006/relationships/image" Target="../media/image343.png"/><Relationship Id="rId3" Type="http://schemas.openxmlformats.org/officeDocument/2006/relationships/image" Target="../media/image328.png"/><Relationship Id="rId7" Type="http://schemas.openxmlformats.org/officeDocument/2006/relationships/image" Target="../media/image332.png"/><Relationship Id="rId12" Type="http://schemas.openxmlformats.org/officeDocument/2006/relationships/image" Target="../media/image337.png"/><Relationship Id="rId17" Type="http://schemas.openxmlformats.org/officeDocument/2006/relationships/image" Target="../media/image342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341.png"/><Relationship Id="rId20" Type="http://schemas.openxmlformats.org/officeDocument/2006/relationships/image" Target="../media/image3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1.png"/><Relationship Id="rId11" Type="http://schemas.openxmlformats.org/officeDocument/2006/relationships/image" Target="../media/image336.png"/><Relationship Id="rId5" Type="http://schemas.openxmlformats.org/officeDocument/2006/relationships/image" Target="../media/image330.png"/><Relationship Id="rId15" Type="http://schemas.openxmlformats.org/officeDocument/2006/relationships/image" Target="../media/image340.png"/><Relationship Id="rId10" Type="http://schemas.openxmlformats.org/officeDocument/2006/relationships/image" Target="../media/image335.png"/><Relationship Id="rId19" Type="http://schemas.openxmlformats.org/officeDocument/2006/relationships/image" Target="../media/image344.png"/><Relationship Id="rId4" Type="http://schemas.openxmlformats.org/officeDocument/2006/relationships/image" Target="../media/image329.png"/><Relationship Id="rId9" Type="http://schemas.openxmlformats.org/officeDocument/2006/relationships/image" Target="../media/image334.png"/><Relationship Id="rId14" Type="http://schemas.openxmlformats.org/officeDocument/2006/relationships/image" Target="../media/image33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1.png"/><Relationship Id="rId3" Type="http://schemas.openxmlformats.org/officeDocument/2006/relationships/image" Target="../media/image346.png"/><Relationship Id="rId7" Type="http://schemas.openxmlformats.org/officeDocument/2006/relationships/image" Target="../media/image350.png"/><Relationship Id="rId12" Type="http://schemas.openxmlformats.org/officeDocument/2006/relationships/image" Target="../media/image35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9.png"/><Relationship Id="rId11" Type="http://schemas.openxmlformats.org/officeDocument/2006/relationships/image" Target="../media/image354.png"/><Relationship Id="rId5" Type="http://schemas.openxmlformats.org/officeDocument/2006/relationships/image" Target="../media/image348.png"/><Relationship Id="rId10" Type="http://schemas.openxmlformats.org/officeDocument/2006/relationships/image" Target="../media/image353.png"/><Relationship Id="rId4" Type="http://schemas.openxmlformats.org/officeDocument/2006/relationships/image" Target="../media/image347.png"/><Relationship Id="rId9" Type="http://schemas.openxmlformats.org/officeDocument/2006/relationships/image" Target="../media/image35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1.png"/><Relationship Id="rId3" Type="http://schemas.openxmlformats.org/officeDocument/2006/relationships/image" Target="../media/image356.png"/><Relationship Id="rId7" Type="http://schemas.openxmlformats.org/officeDocument/2006/relationships/image" Target="../media/image360.png"/><Relationship Id="rId12" Type="http://schemas.openxmlformats.org/officeDocument/2006/relationships/image" Target="../media/image36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9.png"/><Relationship Id="rId11" Type="http://schemas.openxmlformats.org/officeDocument/2006/relationships/image" Target="../media/image364.png"/><Relationship Id="rId5" Type="http://schemas.openxmlformats.org/officeDocument/2006/relationships/image" Target="../media/image358.png"/><Relationship Id="rId10" Type="http://schemas.openxmlformats.org/officeDocument/2006/relationships/image" Target="../media/image363.png"/><Relationship Id="rId4" Type="http://schemas.openxmlformats.org/officeDocument/2006/relationships/image" Target="../media/image357.png"/><Relationship Id="rId9" Type="http://schemas.openxmlformats.org/officeDocument/2006/relationships/image" Target="../media/image36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1.png"/><Relationship Id="rId3" Type="http://schemas.openxmlformats.org/officeDocument/2006/relationships/image" Target="../media/image366.png"/><Relationship Id="rId7" Type="http://schemas.openxmlformats.org/officeDocument/2006/relationships/image" Target="../media/image370.png"/><Relationship Id="rId12" Type="http://schemas.openxmlformats.org/officeDocument/2006/relationships/image" Target="../media/image37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9.png"/><Relationship Id="rId11" Type="http://schemas.openxmlformats.org/officeDocument/2006/relationships/image" Target="../media/image374.png"/><Relationship Id="rId5" Type="http://schemas.openxmlformats.org/officeDocument/2006/relationships/image" Target="../media/image368.png"/><Relationship Id="rId10" Type="http://schemas.openxmlformats.org/officeDocument/2006/relationships/image" Target="../media/image373.png"/><Relationship Id="rId4" Type="http://schemas.openxmlformats.org/officeDocument/2006/relationships/image" Target="../media/image367.png"/><Relationship Id="rId9" Type="http://schemas.openxmlformats.org/officeDocument/2006/relationships/image" Target="../media/image37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png"/><Relationship Id="rId13" Type="http://schemas.openxmlformats.org/officeDocument/2006/relationships/image" Target="../media/image386.png"/><Relationship Id="rId18" Type="http://schemas.openxmlformats.org/officeDocument/2006/relationships/image" Target="../media/image391.png"/><Relationship Id="rId3" Type="http://schemas.openxmlformats.org/officeDocument/2006/relationships/image" Target="../media/image376.png"/><Relationship Id="rId21" Type="http://schemas.openxmlformats.org/officeDocument/2006/relationships/image" Target="../media/image394.png"/><Relationship Id="rId7" Type="http://schemas.openxmlformats.org/officeDocument/2006/relationships/image" Target="../media/image380.png"/><Relationship Id="rId12" Type="http://schemas.openxmlformats.org/officeDocument/2006/relationships/image" Target="../media/image385.png"/><Relationship Id="rId17" Type="http://schemas.openxmlformats.org/officeDocument/2006/relationships/image" Target="../media/image390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389.png"/><Relationship Id="rId20" Type="http://schemas.openxmlformats.org/officeDocument/2006/relationships/image" Target="../media/image3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9.png"/><Relationship Id="rId11" Type="http://schemas.openxmlformats.org/officeDocument/2006/relationships/image" Target="../media/image384.png"/><Relationship Id="rId24" Type="http://schemas.openxmlformats.org/officeDocument/2006/relationships/image" Target="../media/image397.png"/><Relationship Id="rId5" Type="http://schemas.openxmlformats.org/officeDocument/2006/relationships/image" Target="../media/image378.png"/><Relationship Id="rId15" Type="http://schemas.openxmlformats.org/officeDocument/2006/relationships/image" Target="../media/image388.png"/><Relationship Id="rId23" Type="http://schemas.openxmlformats.org/officeDocument/2006/relationships/image" Target="../media/image396.png"/><Relationship Id="rId10" Type="http://schemas.openxmlformats.org/officeDocument/2006/relationships/image" Target="../media/image383.png"/><Relationship Id="rId19" Type="http://schemas.openxmlformats.org/officeDocument/2006/relationships/image" Target="../media/image392.png"/><Relationship Id="rId4" Type="http://schemas.openxmlformats.org/officeDocument/2006/relationships/image" Target="../media/image377.png"/><Relationship Id="rId9" Type="http://schemas.openxmlformats.org/officeDocument/2006/relationships/image" Target="../media/image382.png"/><Relationship Id="rId14" Type="http://schemas.openxmlformats.org/officeDocument/2006/relationships/image" Target="../media/image387.png"/><Relationship Id="rId22" Type="http://schemas.openxmlformats.org/officeDocument/2006/relationships/image" Target="../media/image39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3.png"/><Relationship Id="rId13" Type="http://schemas.openxmlformats.org/officeDocument/2006/relationships/image" Target="../media/image408.png"/><Relationship Id="rId3" Type="http://schemas.openxmlformats.org/officeDocument/2006/relationships/image" Target="../media/image398.png"/><Relationship Id="rId7" Type="http://schemas.openxmlformats.org/officeDocument/2006/relationships/image" Target="../media/image402.png"/><Relationship Id="rId12" Type="http://schemas.openxmlformats.org/officeDocument/2006/relationships/image" Target="../media/image407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4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1.png"/><Relationship Id="rId11" Type="http://schemas.openxmlformats.org/officeDocument/2006/relationships/image" Target="../media/image406.png"/><Relationship Id="rId5" Type="http://schemas.openxmlformats.org/officeDocument/2006/relationships/image" Target="../media/image400.png"/><Relationship Id="rId15" Type="http://schemas.openxmlformats.org/officeDocument/2006/relationships/image" Target="../media/image410.png"/><Relationship Id="rId10" Type="http://schemas.openxmlformats.org/officeDocument/2006/relationships/image" Target="../media/image405.png"/><Relationship Id="rId4" Type="http://schemas.openxmlformats.org/officeDocument/2006/relationships/image" Target="../media/image399.png"/><Relationship Id="rId9" Type="http://schemas.openxmlformats.org/officeDocument/2006/relationships/image" Target="../media/image404.png"/><Relationship Id="rId14" Type="http://schemas.openxmlformats.org/officeDocument/2006/relationships/image" Target="../media/image40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7.png"/><Relationship Id="rId3" Type="http://schemas.openxmlformats.org/officeDocument/2006/relationships/image" Target="../media/image412.png"/><Relationship Id="rId7" Type="http://schemas.openxmlformats.org/officeDocument/2006/relationships/image" Target="../media/image4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5.png"/><Relationship Id="rId5" Type="http://schemas.openxmlformats.org/officeDocument/2006/relationships/image" Target="../media/image414.png"/><Relationship Id="rId4" Type="http://schemas.openxmlformats.org/officeDocument/2006/relationships/image" Target="../media/image41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3.png"/><Relationship Id="rId13" Type="http://schemas.openxmlformats.org/officeDocument/2006/relationships/image" Target="../media/image428.png"/><Relationship Id="rId18" Type="http://schemas.openxmlformats.org/officeDocument/2006/relationships/image" Target="../media/image433.png"/><Relationship Id="rId3" Type="http://schemas.openxmlformats.org/officeDocument/2006/relationships/image" Target="../media/image418.png"/><Relationship Id="rId21" Type="http://schemas.openxmlformats.org/officeDocument/2006/relationships/image" Target="../media/image436.png"/><Relationship Id="rId7" Type="http://schemas.openxmlformats.org/officeDocument/2006/relationships/image" Target="../media/image422.png"/><Relationship Id="rId12" Type="http://schemas.openxmlformats.org/officeDocument/2006/relationships/image" Target="../media/image427.png"/><Relationship Id="rId17" Type="http://schemas.openxmlformats.org/officeDocument/2006/relationships/image" Target="../media/image432.pn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431.png"/><Relationship Id="rId20" Type="http://schemas.openxmlformats.org/officeDocument/2006/relationships/image" Target="../media/image4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1.png"/><Relationship Id="rId11" Type="http://schemas.openxmlformats.org/officeDocument/2006/relationships/image" Target="../media/image426.png"/><Relationship Id="rId5" Type="http://schemas.openxmlformats.org/officeDocument/2006/relationships/image" Target="../media/image420.png"/><Relationship Id="rId15" Type="http://schemas.openxmlformats.org/officeDocument/2006/relationships/image" Target="../media/image430.png"/><Relationship Id="rId10" Type="http://schemas.openxmlformats.org/officeDocument/2006/relationships/image" Target="../media/image425.png"/><Relationship Id="rId19" Type="http://schemas.openxmlformats.org/officeDocument/2006/relationships/image" Target="../media/image434.png"/><Relationship Id="rId4" Type="http://schemas.openxmlformats.org/officeDocument/2006/relationships/image" Target="../media/image419.png"/><Relationship Id="rId9" Type="http://schemas.openxmlformats.org/officeDocument/2006/relationships/image" Target="../media/image424.png"/><Relationship Id="rId14" Type="http://schemas.openxmlformats.org/officeDocument/2006/relationships/image" Target="../media/image429.png"/><Relationship Id="rId22" Type="http://schemas.openxmlformats.org/officeDocument/2006/relationships/image" Target="../media/image43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3.png"/><Relationship Id="rId13" Type="http://schemas.openxmlformats.org/officeDocument/2006/relationships/image" Target="../media/image448.png"/><Relationship Id="rId18" Type="http://schemas.openxmlformats.org/officeDocument/2006/relationships/image" Target="../media/image453.png"/><Relationship Id="rId3" Type="http://schemas.openxmlformats.org/officeDocument/2006/relationships/image" Target="../media/image438.png"/><Relationship Id="rId7" Type="http://schemas.openxmlformats.org/officeDocument/2006/relationships/image" Target="../media/image442.png"/><Relationship Id="rId12" Type="http://schemas.openxmlformats.org/officeDocument/2006/relationships/image" Target="../media/image447.png"/><Relationship Id="rId17" Type="http://schemas.openxmlformats.org/officeDocument/2006/relationships/image" Target="../media/image452.pn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451.png"/><Relationship Id="rId20" Type="http://schemas.openxmlformats.org/officeDocument/2006/relationships/image" Target="../media/image4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1.png"/><Relationship Id="rId11" Type="http://schemas.openxmlformats.org/officeDocument/2006/relationships/image" Target="../media/image446.png"/><Relationship Id="rId5" Type="http://schemas.openxmlformats.org/officeDocument/2006/relationships/image" Target="../media/image440.png"/><Relationship Id="rId15" Type="http://schemas.openxmlformats.org/officeDocument/2006/relationships/image" Target="../media/image450.png"/><Relationship Id="rId10" Type="http://schemas.openxmlformats.org/officeDocument/2006/relationships/image" Target="../media/image445.png"/><Relationship Id="rId19" Type="http://schemas.openxmlformats.org/officeDocument/2006/relationships/image" Target="../media/image454.png"/><Relationship Id="rId4" Type="http://schemas.openxmlformats.org/officeDocument/2006/relationships/image" Target="../media/image439.png"/><Relationship Id="rId9" Type="http://schemas.openxmlformats.org/officeDocument/2006/relationships/image" Target="../media/image444.png"/><Relationship Id="rId14" Type="http://schemas.openxmlformats.org/officeDocument/2006/relationships/image" Target="../media/image44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1.png"/><Relationship Id="rId13" Type="http://schemas.openxmlformats.org/officeDocument/2006/relationships/image" Target="../media/image466.png"/><Relationship Id="rId3" Type="http://schemas.openxmlformats.org/officeDocument/2006/relationships/image" Target="../media/image456.png"/><Relationship Id="rId7" Type="http://schemas.openxmlformats.org/officeDocument/2006/relationships/image" Target="../media/image460.png"/><Relationship Id="rId12" Type="http://schemas.openxmlformats.org/officeDocument/2006/relationships/image" Target="../media/image465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4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9.png"/><Relationship Id="rId11" Type="http://schemas.openxmlformats.org/officeDocument/2006/relationships/image" Target="../media/image464.png"/><Relationship Id="rId5" Type="http://schemas.openxmlformats.org/officeDocument/2006/relationships/image" Target="../media/image458.png"/><Relationship Id="rId15" Type="http://schemas.openxmlformats.org/officeDocument/2006/relationships/image" Target="../media/image468.png"/><Relationship Id="rId10" Type="http://schemas.openxmlformats.org/officeDocument/2006/relationships/image" Target="../media/image463.png"/><Relationship Id="rId4" Type="http://schemas.openxmlformats.org/officeDocument/2006/relationships/image" Target="../media/image457.png"/><Relationship Id="rId9" Type="http://schemas.openxmlformats.org/officeDocument/2006/relationships/image" Target="../media/image462.png"/><Relationship Id="rId14" Type="http://schemas.openxmlformats.org/officeDocument/2006/relationships/image" Target="../media/image46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5.png"/><Relationship Id="rId3" Type="http://schemas.openxmlformats.org/officeDocument/2006/relationships/image" Target="../media/image470.png"/><Relationship Id="rId7" Type="http://schemas.openxmlformats.org/officeDocument/2006/relationships/image" Target="../media/image47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3.png"/><Relationship Id="rId5" Type="http://schemas.openxmlformats.org/officeDocument/2006/relationships/image" Target="../media/image472.png"/><Relationship Id="rId10" Type="http://schemas.openxmlformats.org/officeDocument/2006/relationships/image" Target="../media/image477.png"/><Relationship Id="rId4" Type="http://schemas.openxmlformats.org/officeDocument/2006/relationships/image" Target="../media/image471.png"/><Relationship Id="rId9" Type="http://schemas.openxmlformats.org/officeDocument/2006/relationships/image" Target="../media/image47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3.png"/><Relationship Id="rId13" Type="http://schemas.openxmlformats.org/officeDocument/2006/relationships/image" Target="../media/image488.png"/><Relationship Id="rId18" Type="http://schemas.openxmlformats.org/officeDocument/2006/relationships/image" Target="../media/image493.png"/><Relationship Id="rId3" Type="http://schemas.openxmlformats.org/officeDocument/2006/relationships/image" Target="../media/image478.png"/><Relationship Id="rId7" Type="http://schemas.openxmlformats.org/officeDocument/2006/relationships/image" Target="../media/image482.png"/><Relationship Id="rId12" Type="http://schemas.openxmlformats.org/officeDocument/2006/relationships/image" Target="../media/image487.png"/><Relationship Id="rId17" Type="http://schemas.openxmlformats.org/officeDocument/2006/relationships/image" Target="../media/image492.png"/><Relationship Id="rId2" Type="http://schemas.openxmlformats.org/officeDocument/2006/relationships/notesSlide" Target="../notesSlides/notesSlide36.xml"/><Relationship Id="rId16" Type="http://schemas.openxmlformats.org/officeDocument/2006/relationships/image" Target="../media/image4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1.png"/><Relationship Id="rId11" Type="http://schemas.openxmlformats.org/officeDocument/2006/relationships/image" Target="../media/image486.png"/><Relationship Id="rId5" Type="http://schemas.openxmlformats.org/officeDocument/2006/relationships/image" Target="../media/image480.png"/><Relationship Id="rId15" Type="http://schemas.openxmlformats.org/officeDocument/2006/relationships/image" Target="../media/image490.png"/><Relationship Id="rId10" Type="http://schemas.openxmlformats.org/officeDocument/2006/relationships/image" Target="../media/image485.png"/><Relationship Id="rId4" Type="http://schemas.openxmlformats.org/officeDocument/2006/relationships/image" Target="../media/image479.png"/><Relationship Id="rId9" Type="http://schemas.openxmlformats.org/officeDocument/2006/relationships/image" Target="../media/image484.png"/><Relationship Id="rId14" Type="http://schemas.openxmlformats.org/officeDocument/2006/relationships/image" Target="../media/image48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9.png"/><Relationship Id="rId3" Type="http://schemas.openxmlformats.org/officeDocument/2006/relationships/image" Target="../media/image494.png"/><Relationship Id="rId7" Type="http://schemas.openxmlformats.org/officeDocument/2006/relationships/image" Target="../media/image498.png"/><Relationship Id="rId12" Type="http://schemas.openxmlformats.org/officeDocument/2006/relationships/image" Target="../media/image50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7.png"/><Relationship Id="rId11" Type="http://schemas.openxmlformats.org/officeDocument/2006/relationships/image" Target="../media/image502.png"/><Relationship Id="rId5" Type="http://schemas.openxmlformats.org/officeDocument/2006/relationships/image" Target="../media/image496.png"/><Relationship Id="rId10" Type="http://schemas.openxmlformats.org/officeDocument/2006/relationships/image" Target="../media/image501.png"/><Relationship Id="rId4" Type="http://schemas.openxmlformats.org/officeDocument/2006/relationships/image" Target="../media/image495.png"/><Relationship Id="rId9" Type="http://schemas.openxmlformats.org/officeDocument/2006/relationships/image" Target="../media/image50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9.png"/><Relationship Id="rId13" Type="http://schemas.openxmlformats.org/officeDocument/2006/relationships/image" Target="../media/image514.png"/><Relationship Id="rId18" Type="http://schemas.openxmlformats.org/officeDocument/2006/relationships/image" Target="../media/image519.png"/><Relationship Id="rId3" Type="http://schemas.openxmlformats.org/officeDocument/2006/relationships/image" Target="../media/image504.png"/><Relationship Id="rId21" Type="http://schemas.openxmlformats.org/officeDocument/2006/relationships/image" Target="../media/image522.png"/><Relationship Id="rId7" Type="http://schemas.openxmlformats.org/officeDocument/2006/relationships/image" Target="../media/image508.png"/><Relationship Id="rId12" Type="http://schemas.openxmlformats.org/officeDocument/2006/relationships/image" Target="../media/image513.png"/><Relationship Id="rId17" Type="http://schemas.openxmlformats.org/officeDocument/2006/relationships/image" Target="../media/image518.png"/><Relationship Id="rId2" Type="http://schemas.openxmlformats.org/officeDocument/2006/relationships/notesSlide" Target="../notesSlides/notesSlide38.xml"/><Relationship Id="rId16" Type="http://schemas.openxmlformats.org/officeDocument/2006/relationships/image" Target="../media/image517.png"/><Relationship Id="rId20" Type="http://schemas.openxmlformats.org/officeDocument/2006/relationships/image" Target="../media/image5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7.png"/><Relationship Id="rId11" Type="http://schemas.openxmlformats.org/officeDocument/2006/relationships/image" Target="../media/image512.png"/><Relationship Id="rId24" Type="http://schemas.openxmlformats.org/officeDocument/2006/relationships/image" Target="../media/image525.png"/><Relationship Id="rId5" Type="http://schemas.openxmlformats.org/officeDocument/2006/relationships/image" Target="../media/image506.png"/><Relationship Id="rId15" Type="http://schemas.openxmlformats.org/officeDocument/2006/relationships/image" Target="../media/image516.png"/><Relationship Id="rId23" Type="http://schemas.openxmlformats.org/officeDocument/2006/relationships/image" Target="../media/image524.png"/><Relationship Id="rId10" Type="http://schemas.openxmlformats.org/officeDocument/2006/relationships/image" Target="../media/image511.png"/><Relationship Id="rId19" Type="http://schemas.openxmlformats.org/officeDocument/2006/relationships/image" Target="../media/image520.png"/><Relationship Id="rId4" Type="http://schemas.openxmlformats.org/officeDocument/2006/relationships/image" Target="../media/image505.png"/><Relationship Id="rId9" Type="http://schemas.openxmlformats.org/officeDocument/2006/relationships/image" Target="../media/image510.png"/><Relationship Id="rId14" Type="http://schemas.openxmlformats.org/officeDocument/2006/relationships/image" Target="../media/image515.png"/><Relationship Id="rId22" Type="http://schemas.openxmlformats.org/officeDocument/2006/relationships/image" Target="../media/image52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1.png"/><Relationship Id="rId13" Type="http://schemas.openxmlformats.org/officeDocument/2006/relationships/image" Target="../media/image536.png"/><Relationship Id="rId18" Type="http://schemas.openxmlformats.org/officeDocument/2006/relationships/image" Target="../media/image541.png"/><Relationship Id="rId3" Type="http://schemas.openxmlformats.org/officeDocument/2006/relationships/image" Target="../media/image526.png"/><Relationship Id="rId7" Type="http://schemas.openxmlformats.org/officeDocument/2006/relationships/image" Target="../media/image530.png"/><Relationship Id="rId12" Type="http://schemas.openxmlformats.org/officeDocument/2006/relationships/image" Target="../media/image535.png"/><Relationship Id="rId17" Type="http://schemas.openxmlformats.org/officeDocument/2006/relationships/image" Target="../media/image540.pn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539.png"/><Relationship Id="rId20" Type="http://schemas.openxmlformats.org/officeDocument/2006/relationships/image" Target="../media/image5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9.png"/><Relationship Id="rId11" Type="http://schemas.openxmlformats.org/officeDocument/2006/relationships/image" Target="../media/image534.png"/><Relationship Id="rId5" Type="http://schemas.openxmlformats.org/officeDocument/2006/relationships/image" Target="../media/image528.png"/><Relationship Id="rId15" Type="http://schemas.openxmlformats.org/officeDocument/2006/relationships/image" Target="../media/image538.png"/><Relationship Id="rId10" Type="http://schemas.openxmlformats.org/officeDocument/2006/relationships/image" Target="../media/image533.png"/><Relationship Id="rId19" Type="http://schemas.openxmlformats.org/officeDocument/2006/relationships/image" Target="../media/image542.png"/><Relationship Id="rId4" Type="http://schemas.openxmlformats.org/officeDocument/2006/relationships/image" Target="../media/image527.png"/><Relationship Id="rId9" Type="http://schemas.openxmlformats.org/officeDocument/2006/relationships/image" Target="../media/image532.png"/><Relationship Id="rId14" Type="http://schemas.openxmlformats.org/officeDocument/2006/relationships/image" Target="../media/image53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9.png"/><Relationship Id="rId13" Type="http://schemas.openxmlformats.org/officeDocument/2006/relationships/image" Target="../media/image554.png"/><Relationship Id="rId18" Type="http://schemas.openxmlformats.org/officeDocument/2006/relationships/image" Target="../media/image559.png"/><Relationship Id="rId26" Type="http://schemas.openxmlformats.org/officeDocument/2006/relationships/image" Target="../media/image567.png"/><Relationship Id="rId3" Type="http://schemas.openxmlformats.org/officeDocument/2006/relationships/image" Target="../media/image544.png"/><Relationship Id="rId21" Type="http://schemas.openxmlformats.org/officeDocument/2006/relationships/image" Target="../media/image562.png"/><Relationship Id="rId7" Type="http://schemas.openxmlformats.org/officeDocument/2006/relationships/image" Target="../media/image548.png"/><Relationship Id="rId12" Type="http://schemas.openxmlformats.org/officeDocument/2006/relationships/image" Target="../media/image553.png"/><Relationship Id="rId17" Type="http://schemas.openxmlformats.org/officeDocument/2006/relationships/image" Target="../media/image558.png"/><Relationship Id="rId25" Type="http://schemas.openxmlformats.org/officeDocument/2006/relationships/image" Target="../media/image566.png"/><Relationship Id="rId2" Type="http://schemas.openxmlformats.org/officeDocument/2006/relationships/notesSlide" Target="../notesSlides/notesSlide40.xml"/><Relationship Id="rId16" Type="http://schemas.openxmlformats.org/officeDocument/2006/relationships/image" Target="../media/image557.png"/><Relationship Id="rId20" Type="http://schemas.openxmlformats.org/officeDocument/2006/relationships/image" Target="../media/image5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7.png"/><Relationship Id="rId11" Type="http://schemas.openxmlformats.org/officeDocument/2006/relationships/image" Target="../media/image552.png"/><Relationship Id="rId24" Type="http://schemas.openxmlformats.org/officeDocument/2006/relationships/image" Target="../media/image565.png"/><Relationship Id="rId5" Type="http://schemas.openxmlformats.org/officeDocument/2006/relationships/image" Target="../media/image546.png"/><Relationship Id="rId15" Type="http://schemas.openxmlformats.org/officeDocument/2006/relationships/image" Target="../media/image556.png"/><Relationship Id="rId23" Type="http://schemas.openxmlformats.org/officeDocument/2006/relationships/image" Target="../media/image564.png"/><Relationship Id="rId10" Type="http://schemas.openxmlformats.org/officeDocument/2006/relationships/image" Target="../media/image551.png"/><Relationship Id="rId19" Type="http://schemas.openxmlformats.org/officeDocument/2006/relationships/image" Target="../media/image560.png"/><Relationship Id="rId4" Type="http://schemas.openxmlformats.org/officeDocument/2006/relationships/image" Target="../media/image545.png"/><Relationship Id="rId9" Type="http://schemas.openxmlformats.org/officeDocument/2006/relationships/image" Target="../media/image550.png"/><Relationship Id="rId14" Type="http://schemas.openxmlformats.org/officeDocument/2006/relationships/image" Target="../media/image555.png"/><Relationship Id="rId22" Type="http://schemas.openxmlformats.org/officeDocument/2006/relationships/image" Target="../media/image56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3.png"/><Relationship Id="rId13" Type="http://schemas.openxmlformats.org/officeDocument/2006/relationships/image" Target="../media/image578.png"/><Relationship Id="rId3" Type="http://schemas.openxmlformats.org/officeDocument/2006/relationships/image" Target="../media/image568.png"/><Relationship Id="rId7" Type="http://schemas.openxmlformats.org/officeDocument/2006/relationships/image" Target="../media/image572.png"/><Relationship Id="rId12" Type="http://schemas.openxmlformats.org/officeDocument/2006/relationships/image" Target="../media/image57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1.png"/><Relationship Id="rId11" Type="http://schemas.openxmlformats.org/officeDocument/2006/relationships/image" Target="../media/image576.png"/><Relationship Id="rId5" Type="http://schemas.openxmlformats.org/officeDocument/2006/relationships/image" Target="../media/image570.png"/><Relationship Id="rId10" Type="http://schemas.openxmlformats.org/officeDocument/2006/relationships/image" Target="../media/image575.png"/><Relationship Id="rId4" Type="http://schemas.openxmlformats.org/officeDocument/2006/relationships/image" Target="../media/image569.png"/><Relationship Id="rId9" Type="http://schemas.openxmlformats.org/officeDocument/2006/relationships/image" Target="../media/image574.png"/><Relationship Id="rId14" Type="http://schemas.openxmlformats.org/officeDocument/2006/relationships/image" Target="../media/image57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5.png"/><Relationship Id="rId13" Type="http://schemas.openxmlformats.org/officeDocument/2006/relationships/image" Target="../media/image590.png"/><Relationship Id="rId18" Type="http://schemas.openxmlformats.org/officeDocument/2006/relationships/image" Target="../media/image595.png"/><Relationship Id="rId3" Type="http://schemas.openxmlformats.org/officeDocument/2006/relationships/image" Target="../media/image580.png"/><Relationship Id="rId21" Type="http://schemas.openxmlformats.org/officeDocument/2006/relationships/image" Target="../media/image598.png"/><Relationship Id="rId7" Type="http://schemas.openxmlformats.org/officeDocument/2006/relationships/image" Target="../media/image584.png"/><Relationship Id="rId12" Type="http://schemas.openxmlformats.org/officeDocument/2006/relationships/image" Target="../media/image589.png"/><Relationship Id="rId17" Type="http://schemas.openxmlformats.org/officeDocument/2006/relationships/image" Target="../media/image594.png"/><Relationship Id="rId2" Type="http://schemas.openxmlformats.org/officeDocument/2006/relationships/notesSlide" Target="../notesSlides/notesSlide42.xml"/><Relationship Id="rId16" Type="http://schemas.openxmlformats.org/officeDocument/2006/relationships/image" Target="../media/image593.png"/><Relationship Id="rId20" Type="http://schemas.openxmlformats.org/officeDocument/2006/relationships/image" Target="../media/image5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3.png"/><Relationship Id="rId11" Type="http://schemas.openxmlformats.org/officeDocument/2006/relationships/image" Target="../media/image588.png"/><Relationship Id="rId5" Type="http://schemas.openxmlformats.org/officeDocument/2006/relationships/image" Target="../media/image582.png"/><Relationship Id="rId15" Type="http://schemas.openxmlformats.org/officeDocument/2006/relationships/image" Target="../media/image592.png"/><Relationship Id="rId10" Type="http://schemas.openxmlformats.org/officeDocument/2006/relationships/image" Target="../media/image587.png"/><Relationship Id="rId19" Type="http://schemas.openxmlformats.org/officeDocument/2006/relationships/image" Target="../media/image596.png"/><Relationship Id="rId4" Type="http://schemas.openxmlformats.org/officeDocument/2006/relationships/image" Target="../media/image581.png"/><Relationship Id="rId9" Type="http://schemas.openxmlformats.org/officeDocument/2006/relationships/image" Target="../media/image586.png"/><Relationship Id="rId14" Type="http://schemas.openxmlformats.org/officeDocument/2006/relationships/image" Target="../media/image591.png"/><Relationship Id="rId22" Type="http://schemas.openxmlformats.org/officeDocument/2006/relationships/image" Target="../media/image59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5.png"/><Relationship Id="rId3" Type="http://schemas.openxmlformats.org/officeDocument/2006/relationships/image" Target="../media/image600.png"/><Relationship Id="rId7" Type="http://schemas.openxmlformats.org/officeDocument/2006/relationships/image" Target="../media/image604.png"/><Relationship Id="rId12" Type="http://schemas.openxmlformats.org/officeDocument/2006/relationships/image" Target="../media/image60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3.png"/><Relationship Id="rId11" Type="http://schemas.openxmlformats.org/officeDocument/2006/relationships/image" Target="../media/image608.png"/><Relationship Id="rId5" Type="http://schemas.openxmlformats.org/officeDocument/2006/relationships/image" Target="../media/image602.png"/><Relationship Id="rId10" Type="http://schemas.openxmlformats.org/officeDocument/2006/relationships/image" Target="../media/image607.png"/><Relationship Id="rId4" Type="http://schemas.openxmlformats.org/officeDocument/2006/relationships/image" Target="../media/image601.png"/><Relationship Id="rId9" Type="http://schemas.openxmlformats.org/officeDocument/2006/relationships/image" Target="../media/image60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1.png"/><Relationship Id="rId3" Type="http://schemas.openxmlformats.org/officeDocument/2006/relationships/image" Target="../media/image600.png"/><Relationship Id="rId7" Type="http://schemas.openxmlformats.org/officeDocument/2006/relationships/image" Target="../media/image610.png"/><Relationship Id="rId12" Type="http://schemas.openxmlformats.org/officeDocument/2006/relationships/image" Target="../media/image61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7.png"/><Relationship Id="rId11" Type="http://schemas.openxmlformats.org/officeDocument/2006/relationships/image" Target="../media/image614.png"/><Relationship Id="rId5" Type="http://schemas.openxmlformats.org/officeDocument/2006/relationships/image" Target="../media/image602.png"/><Relationship Id="rId10" Type="http://schemas.openxmlformats.org/officeDocument/2006/relationships/image" Target="../media/image613.png"/><Relationship Id="rId4" Type="http://schemas.openxmlformats.org/officeDocument/2006/relationships/image" Target="../media/image601.png"/><Relationship Id="rId9" Type="http://schemas.openxmlformats.org/officeDocument/2006/relationships/image" Target="../media/image61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1.png"/><Relationship Id="rId13" Type="http://schemas.openxmlformats.org/officeDocument/2006/relationships/image" Target="../media/image626.png"/><Relationship Id="rId3" Type="http://schemas.openxmlformats.org/officeDocument/2006/relationships/image" Target="../media/image616.png"/><Relationship Id="rId7" Type="http://schemas.openxmlformats.org/officeDocument/2006/relationships/image" Target="../media/image620.png"/><Relationship Id="rId12" Type="http://schemas.openxmlformats.org/officeDocument/2006/relationships/image" Target="../media/image625.png"/><Relationship Id="rId2" Type="http://schemas.openxmlformats.org/officeDocument/2006/relationships/notesSlide" Target="../notesSlides/notesSlide45.xml"/><Relationship Id="rId16" Type="http://schemas.openxmlformats.org/officeDocument/2006/relationships/image" Target="../media/image6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9.png"/><Relationship Id="rId11" Type="http://schemas.openxmlformats.org/officeDocument/2006/relationships/image" Target="../media/image624.png"/><Relationship Id="rId5" Type="http://schemas.openxmlformats.org/officeDocument/2006/relationships/image" Target="../media/image618.png"/><Relationship Id="rId15" Type="http://schemas.openxmlformats.org/officeDocument/2006/relationships/image" Target="../media/image628.png"/><Relationship Id="rId10" Type="http://schemas.openxmlformats.org/officeDocument/2006/relationships/image" Target="../media/image623.png"/><Relationship Id="rId4" Type="http://schemas.openxmlformats.org/officeDocument/2006/relationships/image" Target="../media/image617.png"/><Relationship Id="rId9" Type="http://schemas.openxmlformats.org/officeDocument/2006/relationships/image" Target="../media/image622.png"/><Relationship Id="rId14" Type="http://schemas.openxmlformats.org/officeDocument/2006/relationships/image" Target="../media/image62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5.png"/><Relationship Id="rId13" Type="http://schemas.openxmlformats.org/officeDocument/2006/relationships/image" Target="../media/image640.png"/><Relationship Id="rId3" Type="http://schemas.openxmlformats.org/officeDocument/2006/relationships/image" Target="../media/image630.png"/><Relationship Id="rId7" Type="http://schemas.openxmlformats.org/officeDocument/2006/relationships/image" Target="../media/image634.png"/><Relationship Id="rId12" Type="http://schemas.openxmlformats.org/officeDocument/2006/relationships/image" Target="../media/image63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3.png"/><Relationship Id="rId11" Type="http://schemas.openxmlformats.org/officeDocument/2006/relationships/image" Target="../media/image638.png"/><Relationship Id="rId5" Type="http://schemas.openxmlformats.org/officeDocument/2006/relationships/image" Target="../media/image632.png"/><Relationship Id="rId10" Type="http://schemas.openxmlformats.org/officeDocument/2006/relationships/image" Target="../media/image637.png"/><Relationship Id="rId4" Type="http://schemas.openxmlformats.org/officeDocument/2006/relationships/image" Target="../media/image631.png"/><Relationship Id="rId9" Type="http://schemas.openxmlformats.org/officeDocument/2006/relationships/image" Target="../media/image636.png"/><Relationship Id="rId14" Type="http://schemas.openxmlformats.org/officeDocument/2006/relationships/image" Target="../media/image64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7.png"/><Relationship Id="rId3" Type="http://schemas.openxmlformats.org/officeDocument/2006/relationships/image" Target="../media/image642.png"/><Relationship Id="rId7" Type="http://schemas.openxmlformats.org/officeDocument/2006/relationships/image" Target="../media/image64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5.png"/><Relationship Id="rId5" Type="http://schemas.openxmlformats.org/officeDocument/2006/relationships/image" Target="../media/image644.png"/><Relationship Id="rId10" Type="http://schemas.openxmlformats.org/officeDocument/2006/relationships/image" Target="../media/image649.png"/><Relationship Id="rId4" Type="http://schemas.openxmlformats.org/officeDocument/2006/relationships/image" Target="../media/image643.png"/><Relationship Id="rId9" Type="http://schemas.openxmlformats.org/officeDocument/2006/relationships/image" Target="../media/image64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5.png"/><Relationship Id="rId13" Type="http://schemas.openxmlformats.org/officeDocument/2006/relationships/image" Target="../media/image660.png"/><Relationship Id="rId18" Type="http://schemas.openxmlformats.org/officeDocument/2006/relationships/image" Target="../media/image665.png"/><Relationship Id="rId3" Type="http://schemas.openxmlformats.org/officeDocument/2006/relationships/image" Target="../media/image650.png"/><Relationship Id="rId7" Type="http://schemas.openxmlformats.org/officeDocument/2006/relationships/image" Target="../media/image654.png"/><Relationship Id="rId12" Type="http://schemas.openxmlformats.org/officeDocument/2006/relationships/image" Target="../media/image659.png"/><Relationship Id="rId17" Type="http://schemas.openxmlformats.org/officeDocument/2006/relationships/image" Target="../media/image664.png"/><Relationship Id="rId2" Type="http://schemas.openxmlformats.org/officeDocument/2006/relationships/notesSlide" Target="../notesSlides/notesSlide48.xml"/><Relationship Id="rId16" Type="http://schemas.openxmlformats.org/officeDocument/2006/relationships/image" Target="../media/image6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3.png"/><Relationship Id="rId11" Type="http://schemas.openxmlformats.org/officeDocument/2006/relationships/image" Target="../media/image658.png"/><Relationship Id="rId5" Type="http://schemas.openxmlformats.org/officeDocument/2006/relationships/image" Target="../media/image652.png"/><Relationship Id="rId15" Type="http://schemas.openxmlformats.org/officeDocument/2006/relationships/image" Target="../media/image662.png"/><Relationship Id="rId10" Type="http://schemas.openxmlformats.org/officeDocument/2006/relationships/image" Target="../media/image657.png"/><Relationship Id="rId4" Type="http://schemas.openxmlformats.org/officeDocument/2006/relationships/image" Target="../media/image651.png"/><Relationship Id="rId9" Type="http://schemas.openxmlformats.org/officeDocument/2006/relationships/image" Target="../media/image656.png"/><Relationship Id="rId14" Type="http://schemas.openxmlformats.org/officeDocument/2006/relationships/image" Target="../media/image66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1.png"/><Relationship Id="rId3" Type="http://schemas.openxmlformats.org/officeDocument/2006/relationships/image" Target="../media/image666.png"/><Relationship Id="rId7" Type="http://schemas.openxmlformats.org/officeDocument/2006/relationships/image" Target="../media/image67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9.png"/><Relationship Id="rId5" Type="http://schemas.openxmlformats.org/officeDocument/2006/relationships/image" Target="../media/image668.png"/><Relationship Id="rId10" Type="http://schemas.openxmlformats.org/officeDocument/2006/relationships/image" Target="../media/image673.png"/><Relationship Id="rId4" Type="http://schemas.openxmlformats.org/officeDocument/2006/relationships/image" Target="../media/image667.png"/><Relationship Id="rId9" Type="http://schemas.openxmlformats.org/officeDocument/2006/relationships/image" Target="../media/image67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9.png"/><Relationship Id="rId13" Type="http://schemas.openxmlformats.org/officeDocument/2006/relationships/image" Target="../media/image684.png"/><Relationship Id="rId3" Type="http://schemas.openxmlformats.org/officeDocument/2006/relationships/image" Target="../media/image674.png"/><Relationship Id="rId7" Type="http://schemas.openxmlformats.org/officeDocument/2006/relationships/image" Target="../media/image678.png"/><Relationship Id="rId12" Type="http://schemas.openxmlformats.org/officeDocument/2006/relationships/image" Target="../media/image68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7.png"/><Relationship Id="rId11" Type="http://schemas.openxmlformats.org/officeDocument/2006/relationships/image" Target="../media/image682.png"/><Relationship Id="rId5" Type="http://schemas.openxmlformats.org/officeDocument/2006/relationships/image" Target="../media/image676.png"/><Relationship Id="rId10" Type="http://schemas.openxmlformats.org/officeDocument/2006/relationships/image" Target="../media/image681.png"/><Relationship Id="rId4" Type="http://schemas.openxmlformats.org/officeDocument/2006/relationships/image" Target="../media/image675.png"/><Relationship Id="rId9" Type="http://schemas.openxmlformats.org/officeDocument/2006/relationships/image" Target="../media/image680.png"/><Relationship Id="rId14" Type="http://schemas.openxmlformats.org/officeDocument/2006/relationships/image" Target="../media/image68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1.png"/><Relationship Id="rId13" Type="http://schemas.openxmlformats.org/officeDocument/2006/relationships/image" Target="../media/image696.png"/><Relationship Id="rId3" Type="http://schemas.openxmlformats.org/officeDocument/2006/relationships/image" Target="../media/image686.png"/><Relationship Id="rId7" Type="http://schemas.openxmlformats.org/officeDocument/2006/relationships/image" Target="../media/image690.png"/><Relationship Id="rId12" Type="http://schemas.openxmlformats.org/officeDocument/2006/relationships/image" Target="../media/image695.png"/><Relationship Id="rId2" Type="http://schemas.openxmlformats.org/officeDocument/2006/relationships/notesSlide" Target="../notesSlides/notesSlide51.xml"/><Relationship Id="rId16" Type="http://schemas.openxmlformats.org/officeDocument/2006/relationships/image" Target="../media/image69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9.png"/><Relationship Id="rId11" Type="http://schemas.openxmlformats.org/officeDocument/2006/relationships/image" Target="../media/image694.png"/><Relationship Id="rId5" Type="http://schemas.openxmlformats.org/officeDocument/2006/relationships/image" Target="../media/image688.png"/><Relationship Id="rId15" Type="http://schemas.openxmlformats.org/officeDocument/2006/relationships/image" Target="../media/image698.png"/><Relationship Id="rId10" Type="http://schemas.openxmlformats.org/officeDocument/2006/relationships/image" Target="../media/image693.png"/><Relationship Id="rId4" Type="http://schemas.openxmlformats.org/officeDocument/2006/relationships/image" Target="../media/image687.png"/><Relationship Id="rId9" Type="http://schemas.openxmlformats.org/officeDocument/2006/relationships/image" Target="../media/image692.png"/><Relationship Id="rId14" Type="http://schemas.openxmlformats.org/officeDocument/2006/relationships/image" Target="../media/image69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5.png"/><Relationship Id="rId13" Type="http://schemas.openxmlformats.org/officeDocument/2006/relationships/image" Target="../media/image710.png"/><Relationship Id="rId3" Type="http://schemas.openxmlformats.org/officeDocument/2006/relationships/image" Target="../media/image700.png"/><Relationship Id="rId7" Type="http://schemas.openxmlformats.org/officeDocument/2006/relationships/image" Target="../media/image704.png"/><Relationship Id="rId12" Type="http://schemas.openxmlformats.org/officeDocument/2006/relationships/image" Target="../media/image709.png"/><Relationship Id="rId2" Type="http://schemas.openxmlformats.org/officeDocument/2006/relationships/notesSlide" Target="../notesSlides/notesSlide52.xml"/><Relationship Id="rId16" Type="http://schemas.openxmlformats.org/officeDocument/2006/relationships/image" Target="../media/image7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3.png"/><Relationship Id="rId11" Type="http://schemas.openxmlformats.org/officeDocument/2006/relationships/image" Target="../media/image708.png"/><Relationship Id="rId5" Type="http://schemas.openxmlformats.org/officeDocument/2006/relationships/image" Target="../media/image702.png"/><Relationship Id="rId15" Type="http://schemas.openxmlformats.org/officeDocument/2006/relationships/image" Target="../media/image712.png"/><Relationship Id="rId10" Type="http://schemas.openxmlformats.org/officeDocument/2006/relationships/image" Target="../media/image707.png"/><Relationship Id="rId4" Type="http://schemas.openxmlformats.org/officeDocument/2006/relationships/image" Target="../media/image701.png"/><Relationship Id="rId9" Type="http://schemas.openxmlformats.org/officeDocument/2006/relationships/image" Target="../media/image706.png"/><Relationship Id="rId14" Type="http://schemas.openxmlformats.org/officeDocument/2006/relationships/image" Target="../media/image71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7.png"/><Relationship Id="rId5" Type="http://schemas.openxmlformats.org/officeDocument/2006/relationships/image" Target="../media/image716.png"/><Relationship Id="rId4" Type="http://schemas.openxmlformats.org/officeDocument/2006/relationships/image" Target="../media/image71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3.png"/><Relationship Id="rId3" Type="http://schemas.openxmlformats.org/officeDocument/2006/relationships/image" Target="../media/image718.png"/><Relationship Id="rId7" Type="http://schemas.openxmlformats.org/officeDocument/2006/relationships/image" Target="../media/image72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1.png"/><Relationship Id="rId11" Type="http://schemas.openxmlformats.org/officeDocument/2006/relationships/image" Target="../media/image726.jpeg"/><Relationship Id="rId5" Type="http://schemas.openxmlformats.org/officeDocument/2006/relationships/image" Target="../media/image720.png"/><Relationship Id="rId10" Type="http://schemas.openxmlformats.org/officeDocument/2006/relationships/image" Target="../media/image725.jpeg"/><Relationship Id="rId4" Type="http://schemas.openxmlformats.org/officeDocument/2006/relationships/image" Target="../media/image719.png"/><Relationship Id="rId9" Type="http://schemas.openxmlformats.org/officeDocument/2006/relationships/image" Target="../media/image724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SOUTHWEST REGION portfolio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2025 KDP Cold Beverage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0800440F-7181-9CD2-6350-FE56839D7B9D}"/>
              </a:ext>
            </a:extLst>
          </p:cNvPr>
          <p:cNvSpPr txBox="1">
            <a:spLocks/>
          </p:cNvSpPr>
          <p:nvPr/>
        </p:nvSpPr>
        <p:spPr>
          <a:xfrm>
            <a:off x="397228" y="7228191"/>
            <a:ext cx="9302036" cy="39967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754380" rtl="0" eaLnBrk="1" latinLnBrk="0" hangingPunct="1">
              <a:lnSpc>
                <a:spcPct val="100000"/>
              </a:lnSpc>
              <a:spcBef>
                <a:spcPts val="1980"/>
              </a:spcBef>
              <a:buFont typeface="Arial"/>
              <a:buNone/>
              <a:defRPr sz="154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7190" indent="0" algn="l" defTabSz="754380" rtl="0" eaLnBrk="1" latinLnBrk="0" hangingPunct="1">
              <a:lnSpc>
                <a:spcPct val="100000"/>
              </a:lnSpc>
              <a:spcBef>
                <a:spcPts val="743"/>
              </a:spcBef>
              <a:buSzPct val="85000"/>
              <a:buFont typeface="Arial" charset="0"/>
              <a:buNone/>
              <a:tabLst/>
              <a:defRPr sz="16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4380" indent="0" algn="l" defTabSz="754380" rtl="0" eaLnBrk="1" latinLnBrk="0" hangingPunct="1">
              <a:lnSpc>
                <a:spcPct val="100000"/>
              </a:lnSpc>
              <a:spcBef>
                <a:spcPts val="495"/>
              </a:spcBef>
              <a:buSzPct val="100000"/>
              <a:buFont typeface=".AppleSystemUIFont" charset="-120"/>
              <a:buNone/>
              <a:tabLst/>
              <a:defRPr sz="148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31570" indent="0" algn="l" defTabSz="754380" rtl="0" eaLnBrk="1" latinLnBrk="0" hangingPunct="1">
              <a:lnSpc>
                <a:spcPct val="100000"/>
              </a:lnSpc>
              <a:spcBef>
                <a:spcPts val="495"/>
              </a:spcBef>
              <a:buSzPct val="100000"/>
              <a:buFont typeface=".AppleSystemUIFont" charset="-120"/>
              <a:buNone/>
              <a:tabLst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0" algn="l" defTabSz="754380" rtl="0" eaLnBrk="1" latinLnBrk="0" hangingPunct="1">
              <a:lnSpc>
                <a:spcPct val="100000"/>
              </a:lnSpc>
              <a:spcBef>
                <a:spcPts val="495"/>
              </a:spcBef>
              <a:buFont typeface=".AppleSystemUIFont" charset="-120"/>
              <a:buNone/>
              <a:tabLst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/>
              <a:buNone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6314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/>
              <a:buNone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64033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/>
              <a:buNone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17520" indent="0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/>
              <a:buNone/>
              <a:defRPr sz="13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i="1" dirty="0"/>
              <a:t>Not all flavors or packages available in all areas</a:t>
            </a:r>
          </a:p>
        </p:txBody>
      </p:sp>
    </p:spTree>
    <p:extLst>
      <p:ext uri="{BB962C8B-B14F-4D97-AF65-F5344CB8AC3E}">
        <p14:creationId xmlns:p14="http://schemas.microsoft.com/office/powerpoint/2010/main" val="3642358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</a:t>
            </a:r>
            <a:r>
              <a:rPr lang="pt-BR" b="0" dirty="0"/>
              <a:t> </a:t>
            </a:r>
            <a:r>
              <a:rPr lang="pt-BR" dirty="0"/>
              <a:t>7.5oz Slim Cans </a:t>
            </a:r>
            <a:r>
              <a:rPr lang="pt-BR" sz="2000" b="0" dirty="0"/>
              <a:t>(</a:t>
            </a:r>
            <a:r>
              <a:rPr lang="pt-BR" b="0" dirty="0"/>
              <a:t>4x6pk</a:t>
            </a:r>
            <a:r>
              <a:rPr lang="pt-BR" sz="2000" b="0" dirty="0"/>
              <a:t>)</a:t>
            </a:r>
            <a:endParaRPr lang="pt-BR" b="0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11D6A93A-A4F2-8B0C-A724-2290BD5D29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8453503"/>
              </p:ext>
            </p:extLst>
          </p:nvPr>
        </p:nvGraphicFramePr>
        <p:xfrm>
          <a:off x="2103120" y="2727961"/>
          <a:ext cx="58521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1008  5415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1008  5424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0-78000-00197-6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0-78000-00208-9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27FB999-6B56-1AA2-C5AF-E41EF6AEE4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559" y="2868169"/>
            <a:ext cx="1371600" cy="9387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B3B595-6BEA-0457-F67C-42E52C8845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00" y="3482192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1EEBBF-6A63-B605-B0E4-E973E404BD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805" y="2898648"/>
            <a:ext cx="1371600" cy="9387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1F0899-2301-8CA8-DB2B-E89D7EF192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868" y="3489959"/>
            <a:ext cx="1379223" cy="457201"/>
          </a:xfrm>
          <a:prstGeom prst="rect">
            <a:avLst/>
          </a:prstGeom>
        </p:spPr>
      </p:pic>
      <p:graphicFrame>
        <p:nvGraphicFramePr>
          <p:cNvPr id="28" name="Content Placeholder 7">
            <a:extLst>
              <a:ext uri="{FF2B5EF4-FFF2-40B4-BE49-F238E27FC236}">
                <a16:creationId xmlns:a16="http://schemas.microsoft.com/office/drawing/2014/main" id="{C43F69F5-49AB-8E14-FB25-6194065799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7612284"/>
              </p:ext>
            </p:extLst>
          </p:nvPr>
        </p:nvGraphicFramePr>
        <p:xfrm>
          <a:off x="2098309" y="1374581"/>
          <a:ext cx="58521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1008  5412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5413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0-78000-00180-8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0-78000-00189-1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9" name="Picture 28">
            <a:extLst>
              <a:ext uri="{FF2B5EF4-FFF2-40B4-BE49-F238E27FC236}">
                <a16:creationId xmlns:a16="http://schemas.microsoft.com/office/drawing/2014/main" id="{1C2B6BAF-AD2B-22A0-B86C-879A11294A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794" y="2151743"/>
            <a:ext cx="1379223" cy="45720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45C20AE-9957-58AA-CD3E-09A03DE0F4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192" y="2151744"/>
            <a:ext cx="1379223" cy="457201"/>
          </a:xfrm>
          <a:prstGeom prst="rect">
            <a:avLst/>
          </a:prstGeom>
        </p:spPr>
      </p:pic>
      <p:pic>
        <p:nvPicPr>
          <p:cNvPr id="31" name="Picture 30" descr="A group of green cans of soda&#10;&#10;Description automatically generated">
            <a:extLst>
              <a:ext uri="{FF2B5EF4-FFF2-40B4-BE49-F238E27FC236}">
                <a16:creationId xmlns:a16="http://schemas.microsoft.com/office/drawing/2014/main" id="{A8DF23C9-0EE3-A57C-2C70-87A1065269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6610" y="1543595"/>
            <a:ext cx="1371603" cy="938786"/>
          </a:xfrm>
          <a:prstGeom prst="rect">
            <a:avLst/>
          </a:prstGeom>
        </p:spPr>
      </p:pic>
      <p:pic>
        <p:nvPicPr>
          <p:cNvPr id="32" name="Picture 31" descr="A group of green cans with white text and green circles&#10;&#10;Description automatically generated">
            <a:extLst>
              <a:ext uri="{FF2B5EF4-FFF2-40B4-BE49-F238E27FC236}">
                <a16:creationId xmlns:a16="http://schemas.microsoft.com/office/drawing/2014/main" id="{8793C0B5-6D7B-25C5-9F21-11B95912AA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70802" y="1537686"/>
            <a:ext cx="1371603" cy="938786"/>
          </a:xfrm>
          <a:prstGeom prst="rect">
            <a:avLst/>
          </a:prstGeom>
        </p:spPr>
      </p:pic>
      <p:graphicFrame>
        <p:nvGraphicFramePr>
          <p:cNvPr id="33" name="Content Placeholder 7">
            <a:extLst>
              <a:ext uri="{FF2B5EF4-FFF2-40B4-BE49-F238E27FC236}">
                <a16:creationId xmlns:a16="http://schemas.microsoft.com/office/drawing/2014/main" id="{19E998A9-53C2-D365-1C5D-DB2368EAB0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3822066"/>
              </p:ext>
            </p:extLst>
          </p:nvPr>
        </p:nvGraphicFramePr>
        <p:xfrm>
          <a:off x="2101988" y="4081341"/>
          <a:ext cx="58521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1008  6588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1008  5417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0-78000-00212-6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0-78000-00201-0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4" name="Picture 33">
            <a:extLst>
              <a:ext uri="{FF2B5EF4-FFF2-40B4-BE49-F238E27FC236}">
                <a16:creationId xmlns:a16="http://schemas.microsoft.com/office/drawing/2014/main" id="{56F8EE27-B33D-47DE-F110-8FF5BE0FF94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5070802" y="4252029"/>
            <a:ext cx="1371600" cy="93878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9AEF32C-C7EE-B29C-4030-0BC0ABA925C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061" y="4851971"/>
            <a:ext cx="1379223" cy="4572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C8B2D29-B190-8418-F61E-F8FEEEFAD0F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999" y="4851971"/>
            <a:ext cx="1379223" cy="45720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377552E-3B0F-3EB0-0D4F-D6659D2CAB30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2137769" y="4252029"/>
            <a:ext cx="1371600" cy="93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7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</a:t>
            </a:r>
            <a:r>
              <a:rPr lang="pt-BR" b="0" dirty="0"/>
              <a:t> </a:t>
            </a:r>
            <a:r>
              <a:rPr lang="pt-BR" dirty="0"/>
              <a:t>7.5oz Slim Cans </a:t>
            </a:r>
            <a:r>
              <a:rPr lang="pt-BR" sz="2000" b="0" dirty="0"/>
              <a:t>(</a:t>
            </a:r>
            <a:r>
              <a:rPr lang="pt-BR" b="0" dirty="0"/>
              <a:t>3x10pk</a:t>
            </a:r>
            <a:r>
              <a:rPr lang="pt-BR" sz="2000" b="0" dirty="0"/>
              <a:t>)</a:t>
            </a:r>
            <a:endParaRPr lang="pt-BR" b="0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3FB6ADDD-1AF6-B375-86C9-31D840D24E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4144783"/>
              </p:ext>
            </p:extLst>
          </p:nvPr>
        </p:nvGraphicFramePr>
        <p:xfrm>
          <a:off x="2103120" y="1371600"/>
          <a:ext cx="58521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1012  8315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1013  0141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0-78000-03373-1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0-78000-03389-2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3E172B34-428E-997D-DD4F-A720EC603C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03120" y="1690888"/>
            <a:ext cx="1463040" cy="6309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DA5362-8849-6000-E398-299C6812E8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1697511"/>
            <a:ext cx="1463040" cy="6309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4C84C4-C3C4-63B6-C15E-0C387885F2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10" y="2144463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0E215B-14AD-3221-556D-EE4C56B52B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148" y="2144463"/>
            <a:ext cx="1379223" cy="457201"/>
          </a:xfrm>
          <a:prstGeom prst="rect">
            <a:avLst/>
          </a:prstGeom>
        </p:spPr>
      </p:pic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69B49846-6590-8095-96FA-632B9838C1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9996576"/>
              </p:ext>
            </p:extLst>
          </p:nvPr>
        </p:nvGraphicFramePr>
        <p:xfrm>
          <a:off x="2103120" y="2719874"/>
          <a:ext cx="58521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1013  0142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1013  0144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0-78000-03390-8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0-78000-03391-5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0374ADE8-0F39-B639-62E2-806ED7D6D5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20" y="3049762"/>
            <a:ext cx="1463040" cy="6309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A4F7C3-0F9E-FC7B-0526-36646A33DC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779" y="3492391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D6FB38-46F6-ED65-CBDB-F88AC37E0E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034667"/>
            <a:ext cx="1463040" cy="63093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A7712A6-F73F-EDD9-7326-AF380BF697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201" y="3492195"/>
            <a:ext cx="1379223" cy="457201"/>
          </a:xfrm>
          <a:prstGeom prst="rect">
            <a:avLst/>
          </a:prstGeom>
        </p:spPr>
      </p:pic>
      <p:graphicFrame>
        <p:nvGraphicFramePr>
          <p:cNvPr id="39" name="Content Placeholder 7">
            <a:extLst>
              <a:ext uri="{FF2B5EF4-FFF2-40B4-BE49-F238E27FC236}">
                <a16:creationId xmlns:a16="http://schemas.microsoft.com/office/drawing/2014/main" id="{C63A1634-5D3C-8E81-24C3-944EC28161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0142901"/>
              </p:ext>
            </p:extLst>
          </p:nvPr>
        </p:nvGraphicFramePr>
        <p:xfrm>
          <a:off x="640080" y="4073277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 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1016  5973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1013  0140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1012  8316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0-78000-03979-5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0-78000-03388-5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0-78000-02945-1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0" name="Picture 39">
            <a:extLst>
              <a:ext uri="{FF2B5EF4-FFF2-40B4-BE49-F238E27FC236}">
                <a16:creationId xmlns:a16="http://schemas.microsoft.com/office/drawing/2014/main" id="{B35D0F78-9FDD-0FEB-6ABB-2424C20D01B8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6496743" y="4394974"/>
            <a:ext cx="1463040" cy="63093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437121F-AE14-9828-244B-3E88CA44B8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534" y="4840743"/>
            <a:ext cx="1379223" cy="457201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9C92697-D9C4-1E15-524F-B012A9D9204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569" y="4840743"/>
            <a:ext cx="1379223" cy="45720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84C6886-1331-5218-2EA2-D1F854561002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3572872" y="4394974"/>
            <a:ext cx="1463040" cy="630935"/>
          </a:xfrm>
          <a:prstGeom prst="rect">
            <a:avLst/>
          </a:prstGeom>
        </p:spPr>
      </p:pic>
      <p:pic>
        <p:nvPicPr>
          <p:cNvPr id="44" name="Picture 43" descr="A box of beverage with white text&#10;&#10;Description automatically generated">
            <a:extLst>
              <a:ext uri="{FF2B5EF4-FFF2-40B4-BE49-F238E27FC236}">
                <a16:creationId xmlns:a16="http://schemas.microsoft.com/office/drawing/2014/main" id="{6B26AC54-A2D1-84A2-50DA-C435AC09C8E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4390707"/>
            <a:ext cx="1463043" cy="630937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963846E5-EFBF-71DE-EBBC-54C2B6B141E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884" y="4840743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35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EE05E5-BF5C-AB8D-8C11-4532120E3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AC438FF-F18E-6922-00E5-8D58EAF58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2x12pk</a:t>
            </a:r>
            <a:r>
              <a:rPr lang="en-US" sz="2000" b="0" dirty="0"/>
              <a:t>)</a:t>
            </a:r>
            <a:endParaRPr lang="en-US" b="0" dirty="0"/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F31CA1A2-3151-0B44-A564-E25AC2443C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8466717"/>
              </p:ext>
            </p:extLst>
          </p:nvPr>
        </p:nvGraphicFramePr>
        <p:xfrm>
          <a:off x="568429" y="1371600"/>
          <a:ext cx="89154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0829 Deposit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  0830 Deposit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AutoNum type="arabicPlain" startAt="1000"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0833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0-78000-01180-7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0-78000-01181-4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0-78000-01182-1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E1B7717-F9A1-229D-ECA2-11CE404F6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417" y="2329171"/>
            <a:ext cx="1379223" cy="457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6C40C4-4708-F27C-8A91-2AB7772343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54" y="2329800"/>
            <a:ext cx="1379223" cy="45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8F96F2-7AA0-CE42-2E61-878151D588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086" y="2329172"/>
            <a:ext cx="1379223" cy="457201"/>
          </a:xfrm>
          <a:prstGeom prst="rect">
            <a:avLst/>
          </a:prstGeom>
        </p:spPr>
      </p:pic>
      <p:pic>
        <p:nvPicPr>
          <p:cNvPr id="10" name="Picture 9" descr="A green box with white text and yellow circles&#10;&#10;Description automatically generated">
            <a:extLst>
              <a:ext uri="{FF2B5EF4-FFF2-40B4-BE49-F238E27FC236}">
                <a16:creationId xmlns:a16="http://schemas.microsoft.com/office/drawing/2014/main" id="{C19DE513-D6B9-52D6-E1B9-486D382C3E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568" y="1730042"/>
            <a:ext cx="1554480" cy="746151"/>
          </a:xfrm>
          <a:prstGeom prst="rect">
            <a:avLst/>
          </a:prstGeom>
        </p:spPr>
      </p:pic>
      <p:pic>
        <p:nvPicPr>
          <p:cNvPr id="11" name="Picture 10" descr="A green box of soda&#10;&#10;Description automatically generated">
            <a:extLst>
              <a:ext uri="{FF2B5EF4-FFF2-40B4-BE49-F238E27FC236}">
                <a16:creationId xmlns:a16="http://schemas.microsoft.com/office/drawing/2014/main" id="{22F90957-7084-4FA3-7683-0238494E86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8417" y="1730041"/>
            <a:ext cx="1554480" cy="746151"/>
          </a:xfrm>
          <a:prstGeom prst="rect">
            <a:avLst/>
          </a:prstGeom>
        </p:spPr>
      </p:pic>
      <p:pic>
        <p:nvPicPr>
          <p:cNvPr id="12" name="Picture 11" descr="A red box of soda&#10;&#10;Description automatically generated">
            <a:extLst>
              <a:ext uri="{FF2B5EF4-FFF2-40B4-BE49-F238E27FC236}">
                <a16:creationId xmlns:a16="http://schemas.microsoft.com/office/drawing/2014/main" id="{E0ACD63D-6B7D-407F-0E69-5A8A2F5139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6762" y="1730040"/>
            <a:ext cx="1554480" cy="746151"/>
          </a:xfrm>
          <a:prstGeom prst="rect">
            <a:avLst/>
          </a:prstGeom>
        </p:spPr>
      </p:pic>
      <p:graphicFrame>
        <p:nvGraphicFramePr>
          <p:cNvPr id="13" name="Content Placeholder 7">
            <a:extLst>
              <a:ext uri="{FF2B5EF4-FFF2-40B4-BE49-F238E27FC236}">
                <a16:creationId xmlns:a16="http://schemas.microsoft.com/office/drawing/2014/main" id="{FB7B1575-269B-57EC-DF00-659C2FF7E0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3251506"/>
              </p:ext>
            </p:extLst>
          </p:nvPr>
        </p:nvGraphicFramePr>
        <p:xfrm>
          <a:off x="575432" y="2916555"/>
          <a:ext cx="8915400" cy="15011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Tropical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Tropical</a:t>
                      </a:r>
                      <a:b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1000  0834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600"/>
                        </a:spcAft>
                        <a:buAutoNum type="arabicPlain" startAt="1015"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6397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1015  6395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0-78000-01188-3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0-78000-03798-2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0-78000-03818-7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7227CD9C-BE34-C939-3821-3CAC445A38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874" y="3907154"/>
            <a:ext cx="1379223" cy="457201"/>
          </a:xfrm>
          <a:prstGeom prst="rect">
            <a:avLst/>
          </a:prstGeom>
        </p:spPr>
      </p:pic>
      <p:pic>
        <p:nvPicPr>
          <p:cNvPr id="15" name="Picture 14" descr="A box of cherry soda&#10;&#10;Description automatically generated">
            <a:extLst>
              <a:ext uri="{FF2B5EF4-FFF2-40B4-BE49-F238E27FC236}">
                <a16:creationId xmlns:a16="http://schemas.microsoft.com/office/drawing/2014/main" id="{55399090-66A3-E688-CAF0-290337F96D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574" y="3294050"/>
            <a:ext cx="1554480" cy="746151"/>
          </a:xfrm>
          <a:prstGeom prst="rect">
            <a:avLst/>
          </a:prstGeom>
        </p:spPr>
      </p:pic>
      <p:pic>
        <p:nvPicPr>
          <p:cNvPr id="19" name="Picture 18" descr="A bar code with numbers&#10;&#10;Description automatically generated">
            <a:extLst>
              <a:ext uri="{FF2B5EF4-FFF2-40B4-BE49-F238E27FC236}">
                <a16:creationId xmlns:a16="http://schemas.microsoft.com/office/drawing/2014/main" id="{6F487B71-0952-EE6C-A3A0-E6BDD68435C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3522" y="3907153"/>
            <a:ext cx="1379223" cy="457201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571F00B3-8046-1280-6AFA-4B141B297B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90755" y="3907153"/>
            <a:ext cx="1379223" cy="457201"/>
          </a:xfrm>
          <a:prstGeom prst="rect">
            <a:avLst/>
          </a:prstGeom>
        </p:spPr>
      </p:pic>
      <p:pic>
        <p:nvPicPr>
          <p:cNvPr id="41" name="Picture 40" descr="A box of soda pop&#10;&#10;Description automatically generated">
            <a:extLst>
              <a:ext uri="{FF2B5EF4-FFF2-40B4-BE49-F238E27FC236}">
                <a16:creationId xmlns:a16="http://schemas.microsoft.com/office/drawing/2014/main" id="{46242664-7B6E-9B7E-8ABC-3566C34816B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646" y="3294050"/>
            <a:ext cx="1554480" cy="746151"/>
          </a:xfrm>
          <a:prstGeom prst="rect">
            <a:avLst/>
          </a:prstGeom>
        </p:spPr>
      </p:pic>
      <p:pic>
        <p:nvPicPr>
          <p:cNvPr id="43" name="Picture 42" descr="A box of soda pop&#10;&#10;Description automatically generated">
            <a:extLst>
              <a:ext uri="{FF2B5EF4-FFF2-40B4-BE49-F238E27FC236}">
                <a16:creationId xmlns:a16="http://schemas.microsoft.com/office/drawing/2014/main" id="{B7F24C6F-D5CA-827A-AF57-2225B5292F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937" y="3294050"/>
            <a:ext cx="1554480" cy="746151"/>
          </a:xfrm>
          <a:prstGeom prst="rect">
            <a:avLst/>
          </a:prstGeom>
        </p:spPr>
      </p:pic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9F968CF5-02A6-50EE-B190-3B3C18A5BF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2435429"/>
              </p:ext>
            </p:extLst>
          </p:nvPr>
        </p:nvGraphicFramePr>
        <p:xfrm>
          <a:off x="575432" y="4499610"/>
          <a:ext cx="89154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Cream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0852 Deposit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1000  0853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1000  0831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0-78000-05216-9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0-78000-05316-6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0-78000-05416-3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1A1475BA-69BB-2AF8-01D5-CDAC72E07A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0823498"/>
              </p:ext>
            </p:extLst>
          </p:nvPr>
        </p:nvGraphicFramePr>
        <p:xfrm>
          <a:off x="582435" y="6044565"/>
          <a:ext cx="8915400" cy="155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 Soda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Ice Cream Sundae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Ice Cream Sundae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1016  4654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1016  4655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0-78000-05512-2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0-78000-34272-7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0-78000-65794-4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6A2BE90-CBD6-9064-BA19-843785BA4B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32" y="4858055"/>
            <a:ext cx="1554479" cy="7461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5593080-D067-8621-EE33-592BF56399B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588" y="4858055"/>
            <a:ext cx="1554479" cy="7461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196E430-6010-0C36-6121-E6000C87360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638" y="5452971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FBA5E97-965F-317A-6954-CB3BCDE06EE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411" y="5452970"/>
            <a:ext cx="1379223" cy="4572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140DECA-38F4-4923-B6AA-6E422E46042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938" y="4858054"/>
            <a:ext cx="1554479" cy="74615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CEA7F88-11A1-F36C-7565-22B0AB27F94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566" y="5452970"/>
            <a:ext cx="1379223" cy="45720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F0EB495-2EA8-7500-4D5A-FA454854C72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35" y="6448730"/>
            <a:ext cx="1554479" cy="74614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7779FBA-E98E-CE4B-4910-1681DF9A3AE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585" y="7104291"/>
            <a:ext cx="1379223" cy="457201"/>
          </a:xfrm>
          <a:prstGeom prst="rect">
            <a:avLst/>
          </a:prstGeom>
        </p:spPr>
      </p:pic>
      <p:pic>
        <p:nvPicPr>
          <p:cNvPr id="33" name="Picture 32" descr="A box of ice cream sundaes&#10;&#10;Description automatically generated">
            <a:extLst>
              <a:ext uri="{FF2B5EF4-FFF2-40B4-BE49-F238E27FC236}">
                <a16:creationId xmlns:a16="http://schemas.microsoft.com/office/drawing/2014/main" id="{2F314DCB-B8CB-73DE-85E0-2CA29EAFF7A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478" y="6448730"/>
            <a:ext cx="1554480" cy="746151"/>
          </a:xfrm>
          <a:prstGeom prst="rect">
            <a:avLst/>
          </a:prstGeom>
        </p:spPr>
      </p:pic>
      <p:pic>
        <p:nvPicPr>
          <p:cNvPr id="34" name="Picture 33" descr="A box of ice cream sundae&#10;&#10;Description automatically generated">
            <a:extLst>
              <a:ext uri="{FF2B5EF4-FFF2-40B4-BE49-F238E27FC236}">
                <a16:creationId xmlns:a16="http://schemas.microsoft.com/office/drawing/2014/main" id="{210E29C9-C5F8-D4B5-AE4B-42CE2C59690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522" y="6448728"/>
            <a:ext cx="1554480" cy="746151"/>
          </a:xfrm>
          <a:prstGeom prst="rect">
            <a:avLst/>
          </a:prstGeom>
        </p:spPr>
      </p:pic>
      <p:pic>
        <p:nvPicPr>
          <p:cNvPr id="35" name="Picture 34" descr="A bar code with numbers&#10;&#10;Description automatically generated">
            <a:extLst>
              <a:ext uri="{FF2B5EF4-FFF2-40B4-BE49-F238E27FC236}">
                <a16:creationId xmlns:a16="http://schemas.microsoft.com/office/drawing/2014/main" id="{25F3BAC3-9EC3-28E5-64F0-00DCEE8E419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820" y="7104290"/>
            <a:ext cx="1379223" cy="457201"/>
          </a:xfrm>
          <a:prstGeom prst="rect">
            <a:avLst/>
          </a:prstGeom>
        </p:spPr>
      </p:pic>
      <p:pic>
        <p:nvPicPr>
          <p:cNvPr id="40" name="Picture 39" descr="A bar code with numbers&#10;&#10;Description automatically generated">
            <a:extLst>
              <a:ext uri="{FF2B5EF4-FFF2-40B4-BE49-F238E27FC236}">
                <a16:creationId xmlns:a16="http://schemas.microsoft.com/office/drawing/2014/main" id="{D4405F3B-017E-1DBD-33B8-507BE1A7024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345" y="7098788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2x12pk</a:t>
            </a:r>
            <a:r>
              <a:rPr lang="en-US" sz="2000" b="0" dirty="0"/>
              <a:t>)</a:t>
            </a:r>
            <a:endParaRPr lang="en-US" b="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D91C3B1-01A2-D891-BD25-F8B86AA83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760" y="3036792"/>
            <a:ext cx="1554479" cy="7461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68BBA28-2C78-F571-15BA-F3EC519E15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037338"/>
            <a:ext cx="1554477" cy="7461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2FFD875-3B3C-7812-D763-3E11392FB2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809" y="3548284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654DDA1-4EF3-9674-FDDF-043E2B5361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845" y="3548283"/>
            <a:ext cx="1379223" cy="457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3BB6E3-D066-6B03-036F-013DAF5B53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809" y="4954721"/>
            <a:ext cx="1379223" cy="45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13DA9F-8416-1120-C10B-4F63C803D6F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054318" y="4437173"/>
            <a:ext cx="1554476" cy="746149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3B761FD2-561E-AA89-B016-BB3523376F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01845" y="4954720"/>
            <a:ext cx="1379223" cy="457201"/>
          </a:xfrm>
          <a:prstGeom prst="rect">
            <a:avLst/>
          </a:prstGeom>
        </p:spPr>
      </p:pic>
      <p:pic>
        <p:nvPicPr>
          <p:cNvPr id="38" name="Picture 37" descr="A box of orange juice&#10;&#10;Description automatically generated">
            <a:extLst>
              <a:ext uri="{FF2B5EF4-FFF2-40B4-BE49-F238E27FC236}">
                <a16:creationId xmlns:a16="http://schemas.microsoft.com/office/drawing/2014/main" id="{EDCF825C-8805-89DB-91CC-E1C5CC44E1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7" y="4437173"/>
            <a:ext cx="1554480" cy="746151"/>
          </a:xfrm>
          <a:prstGeom prst="rect">
            <a:avLst/>
          </a:prstGeom>
        </p:spPr>
      </p:pic>
      <p:graphicFrame>
        <p:nvGraphicFramePr>
          <p:cNvPr id="43" name="Content Placeholder 7">
            <a:extLst>
              <a:ext uri="{FF2B5EF4-FFF2-40B4-BE49-F238E27FC236}">
                <a16:creationId xmlns:a16="http://schemas.microsoft.com/office/drawing/2014/main" id="{B833D9CC-8682-E014-4184-BB46ADA663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8131090"/>
              </p:ext>
            </p:extLst>
          </p:nvPr>
        </p:nvGraphicFramePr>
        <p:xfrm>
          <a:off x="573861" y="1371600"/>
          <a:ext cx="891540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1000  0838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1016  5232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1000  0179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0-78000-04116-3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0-78000-04082-1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0-78000-04416-4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4" name="Picture 43">
            <a:extLst>
              <a:ext uri="{FF2B5EF4-FFF2-40B4-BE49-F238E27FC236}">
                <a16:creationId xmlns:a16="http://schemas.microsoft.com/office/drawing/2014/main" id="{2AC90EA4-FEEA-D74F-3C35-532CA894AF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389" y="2162133"/>
            <a:ext cx="1379223" cy="45720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9A6DE95-98B5-2B38-1269-F65799E8280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40" y="1641292"/>
            <a:ext cx="1554479" cy="74615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2075CDE-06BD-EF6F-D324-C5FB0D9D1C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411" y="2157595"/>
            <a:ext cx="1379223" cy="45720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366C9C93-343E-D07D-3763-01D9BA46B16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636" y="1649775"/>
            <a:ext cx="1554479" cy="746150"/>
          </a:xfrm>
          <a:prstGeom prst="rect">
            <a:avLst/>
          </a:prstGeom>
        </p:spPr>
      </p:pic>
      <p:pic>
        <p:nvPicPr>
          <p:cNvPr id="48" name="Picture 47" descr="A blue box with a logo on it&#10;&#10;Description automatically generated">
            <a:extLst>
              <a:ext uri="{FF2B5EF4-FFF2-40B4-BE49-F238E27FC236}">
                <a16:creationId xmlns:a16="http://schemas.microsoft.com/office/drawing/2014/main" id="{5B427327-7E72-5548-79D3-B55B579576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010" y="1641292"/>
            <a:ext cx="1554480" cy="746151"/>
          </a:xfrm>
          <a:prstGeom prst="rect">
            <a:avLst/>
          </a:prstGeom>
        </p:spPr>
      </p:pic>
      <p:pic>
        <p:nvPicPr>
          <p:cNvPr id="49" name="Picture 48" descr="A bar code with numbers&#10;&#10;Description automatically generated">
            <a:extLst>
              <a:ext uri="{FF2B5EF4-FFF2-40B4-BE49-F238E27FC236}">
                <a16:creationId xmlns:a16="http://schemas.microsoft.com/office/drawing/2014/main" id="{B2724CC9-CA4A-9565-87A9-58147E9E0F1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49" y="2155185"/>
            <a:ext cx="1379223" cy="457201"/>
          </a:xfrm>
          <a:prstGeom prst="rect">
            <a:avLst/>
          </a:prstGeom>
        </p:spPr>
      </p:pic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E9E9E9E1-C8A9-D161-B1FB-E0F220F48D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4630186"/>
              </p:ext>
            </p:extLst>
          </p:nvPr>
        </p:nvGraphicFramePr>
        <p:xfrm>
          <a:off x="2057400" y="2769787"/>
          <a:ext cx="594360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0865 Deposit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1000  0863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0-78000-11316-7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0-78000-12216-9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2A9C81EF-766C-BE24-6FBE-287762F129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167197"/>
              </p:ext>
            </p:extLst>
          </p:nvPr>
        </p:nvGraphicFramePr>
        <p:xfrm>
          <a:off x="2060482" y="4170168"/>
          <a:ext cx="594360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Berry 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1015  8803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0-78000-03555-1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0-78000-03850-7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6D2497D-D0A8-EE17-27B9-D8006D3E3A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1523756"/>
              </p:ext>
            </p:extLst>
          </p:nvPr>
        </p:nvGraphicFramePr>
        <p:xfrm>
          <a:off x="2057400" y="5568354"/>
          <a:ext cx="594360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Big Red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Cactus Cooler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1000  0862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1001  1970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0-71817-03329-1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0-78000-01162-3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8" name="Picture 57">
            <a:extLst>
              <a:ext uri="{FF2B5EF4-FFF2-40B4-BE49-F238E27FC236}">
                <a16:creationId xmlns:a16="http://schemas.microsoft.com/office/drawing/2014/main" id="{D9098392-A3BB-56B3-4AC1-9600EF3FBDD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638" y="6352908"/>
            <a:ext cx="1379223" cy="45720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642F05C4-6AA8-B2D0-80F2-D3855F8EED9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318" y="5835359"/>
            <a:ext cx="1554480" cy="746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C2A5A5-4E20-1D1C-59E4-63CF9B2EACE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251" y="6352907"/>
            <a:ext cx="1379223" cy="45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7DEBE7-34B3-3359-A879-E45182AE45C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7" y="5835359"/>
            <a:ext cx="1554480" cy="74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8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2x12pk</a:t>
            </a:r>
            <a:r>
              <a:rPr lang="en-US" sz="2000" b="0" dirty="0"/>
              <a:t>)</a:t>
            </a:r>
            <a:endParaRPr lang="en-US" b="0" dirty="0"/>
          </a:p>
        </p:txBody>
      </p:sp>
      <p:graphicFrame>
        <p:nvGraphicFramePr>
          <p:cNvPr id="22" name="Content Placeholder 7">
            <a:extLst>
              <a:ext uri="{FF2B5EF4-FFF2-40B4-BE49-F238E27FC236}">
                <a16:creationId xmlns:a16="http://schemas.microsoft.com/office/drawing/2014/main" id="{E8BF4F04-70B1-8E76-EF47-5932C0A769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2579253"/>
              </p:ext>
            </p:extLst>
          </p:nvPr>
        </p:nvGraphicFramePr>
        <p:xfrm>
          <a:off x="571500" y="4477008"/>
          <a:ext cx="8915400" cy="1504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801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Cranberry 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Fruit Splash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1000  1994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1015  9681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1015  9680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0-78000-15616-4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0-78000-03883-5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0-78000-03886-6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AB6FCEB2-B459-799C-CD64-FB51FD565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4856128"/>
            <a:ext cx="1554479" cy="74614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FB73172-763F-FE01-97B6-B2CF8C584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862" y="5424346"/>
            <a:ext cx="1379223" cy="457201"/>
          </a:xfrm>
          <a:prstGeom prst="rect">
            <a:avLst/>
          </a:prstGeom>
        </p:spPr>
      </p:pic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4F222931-373A-ED7E-6677-6428AD5C14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1346" y="4856126"/>
            <a:ext cx="1554480" cy="746151"/>
          </a:xfrm>
          <a:prstGeom prst="rect">
            <a:avLst/>
          </a:prstGeom>
        </p:spPr>
      </p:pic>
      <p:pic>
        <p:nvPicPr>
          <p:cNvPr id="26" name="Picture 25" descr="A close up of a box&#10;&#10;Description automatically generated">
            <a:extLst>
              <a:ext uri="{FF2B5EF4-FFF2-40B4-BE49-F238E27FC236}">
                <a16:creationId xmlns:a16="http://schemas.microsoft.com/office/drawing/2014/main" id="{B20D067E-124E-D487-D9CA-A8E8FEBAE0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6920" y="4856126"/>
            <a:ext cx="1554480" cy="746151"/>
          </a:xfrm>
          <a:prstGeom prst="rect">
            <a:avLst/>
          </a:prstGeom>
        </p:spPr>
      </p:pic>
      <p:pic>
        <p:nvPicPr>
          <p:cNvPr id="27" name="Picture 26" descr="A bar code with numbers&#10;&#10;Description automatically generated">
            <a:extLst>
              <a:ext uri="{FF2B5EF4-FFF2-40B4-BE49-F238E27FC236}">
                <a16:creationId xmlns:a16="http://schemas.microsoft.com/office/drawing/2014/main" id="{62549C85-7DB5-F468-9A90-9428A60246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4283" y="5421718"/>
            <a:ext cx="1379223" cy="457201"/>
          </a:xfrm>
          <a:prstGeom prst="rect">
            <a:avLst/>
          </a:prstGeom>
        </p:spPr>
      </p:pic>
      <p:pic>
        <p:nvPicPr>
          <p:cNvPr id="28" name="Picture 27" descr="A bar code with numbers&#10;&#10;Description automatically generated">
            <a:extLst>
              <a:ext uri="{FF2B5EF4-FFF2-40B4-BE49-F238E27FC236}">
                <a16:creationId xmlns:a16="http://schemas.microsoft.com/office/drawing/2014/main" id="{7550B4A3-9ED9-7870-9DB5-91B25F1787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08708" y="5421718"/>
            <a:ext cx="1379223" cy="457201"/>
          </a:xfrm>
          <a:prstGeom prst="rect">
            <a:avLst/>
          </a:prstGeom>
        </p:spPr>
      </p:pic>
      <p:graphicFrame>
        <p:nvGraphicFramePr>
          <p:cNvPr id="29" name="Content Placeholder 7">
            <a:extLst>
              <a:ext uri="{FF2B5EF4-FFF2-40B4-BE49-F238E27FC236}">
                <a16:creationId xmlns:a16="http://schemas.microsoft.com/office/drawing/2014/main" id="{DDFD7017-BF88-CD2D-54DA-30D73EED16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6651819"/>
              </p:ext>
            </p:extLst>
          </p:nvPr>
        </p:nvGraphicFramePr>
        <p:xfrm>
          <a:off x="2053468" y="6071436"/>
          <a:ext cx="5943600" cy="1504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801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1000  0905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1000  0904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0-78000-14816-9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0-78000-15216-6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E9E0229B-87F5-78EF-7A51-1F3382D52E7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026314" y="6450555"/>
            <a:ext cx="1554476" cy="74614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A21BBC4-1B43-42AF-8A75-6C8F09C47B0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2053198" y="6450555"/>
            <a:ext cx="1554476" cy="74614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CB60E2B-8D97-0393-4E58-C32C96BD37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157" y="7030022"/>
            <a:ext cx="1379223" cy="45720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0C0E5D0-8ED9-19B1-D79E-EE1D833FA87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847" y="7030022"/>
            <a:ext cx="1379223" cy="457201"/>
          </a:xfrm>
          <a:prstGeom prst="rect">
            <a:avLst/>
          </a:prstGeom>
        </p:spPr>
      </p:pic>
      <p:graphicFrame>
        <p:nvGraphicFramePr>
          <p:cNvPr id="48" name="Content Placeholder 7">
            <a:extLst>
              <a:ext uri="{FF2B5EF4-FFF2-40B4-BE49-F238E27FC236}">
                <a16:creationId xmlns:a16="http://schemas.microsoft.com/office/drawing/2014/main" id="{5FDEDDA2-3841-C7EE-0CA4-B1904923CA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2768843"/>
              </p:ext>
            </p:extLst>
          </p:nvPr>
        </p:nvGraphicFramePr>
        <p:xfrm>
          <a:off x="2057401" y="1371600"/>
          <a:ext cx="59436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801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1000  0187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0-78000-01616-1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0-78000-01716-8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9" name="Picture 48">
            <a:extLst>
              <a:ext uri="{FF2B5EF4-FFF2-40B4-BE49-F238E27FC236}">
                <a16:creationId xmlns:a16="http://schemas.microsoft.com/office/drawing/2014/main" id="{DB99D178-F1F0-8720-C5E2-99D882C3ECB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730045"/>
            <a:ext cx="1554479" cy="74615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12022F5E-3FC8-1788-5FBA-B882153967F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354" y="2277084"/>
            <a:ext cx="1379223" cy="45720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76BD8750-76E6-00B1-1FE3-4CA289225AD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051" y="1730046"/>
            <a:ext cx="1554479" cy="74614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FD19653-EFF6-1E9C-07F0-D7E5FFDBA26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224" y="2271446"/>
            <a:ext cx="1379223" cy="457201"/>
          </a:xfrm>
          <a:prstGeom prst="rect">
            <a:avLst/>
          </a:prstGeom>
        </p:spPr>
      </p:pic>
      <p:graphicFrame>
        <p:nvGraphicFramePr>
          <p:cNvPr id="57" name="Content Placeholder 7">
            <a:extLst>
              <a:ext uri="{FF2B5EF4-FFF2-40B4-BE49-F238E27FC236}">
                <a16:creationId xmlns:a16="http://schemas.microsoft.com/office/drawing/2014/main" id="{D64B486F-2002-E084-3AF7-A9F20BE8EE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5458027"/>
              </p:ext>
            </p:extLst>
          </p:nvPr>
        </p:nvGraphicFramePr>
        <p:xfrm>
          <a:off x="2057400" y="2924680"/>
          <a:ext cx="59436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8011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Vernors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Vernors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Soda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1000  0840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1000  0841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0-78000-18016-9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0-78000-18216-3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0" name="Picture 59">
            <a:extLst>
              <a:ext uri="{FF2B5EF4-FFF2-40B4-BE49-F238E27FC236}">
                <a16:creationId xmlns:a16="http://schemas.microsoft.com/office/drawing/2014/main" id="{B86C9829-190E-0F17-FB2B-D26871A5220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597" y="3283451"/>
            <a:ext cx="1549531" cy="743775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DA626920-0F74-2497-C763-E9C2635CF29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277" y="3830247"/>
            <a:ext cx="1377815" cy="456734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C944D6A6-6DA5-4C67-3477-A8C6A89035A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268" y="3284792"/>
            <a:ext cx="1549533" cy="743775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7DBA248E-AFE0-3E55-325D-557035DF717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540" y="3830247"/>
            <a:ext cx="1377815" cy="45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5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18pk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A1B9F400-E74A-C51E-122A-FA44015A45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9073151"/>
              </p:ext>
            </p:extLst>
          </p:nvPr>
        </p:nvGraphicFramePr>
        <p:xfrm>
          <a:off x="638213" y="2755187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1001  5532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1016  9105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1016  4706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0-78000-01484-6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0-78000-04170-5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0-78000-03978-8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54CDF5CC-8E4E-8076-D88F-811F883548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8817746"/>
              </p:ext>
            </p:extLst>
          </p:nvPr>
        </p:nvGraphicFramePr>
        <p:xfrm>
          <a:off x="638213" y="1371600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Big Red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1001  5534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1001  5439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1002  1433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0-78000-02002-1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0-78000-11308-2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0-71817-80009-1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 descr="A blue and white box with red letters&#10;&#10;Description automatically generated">
            <a:extLst>
              <a:ext uri="{FF2B5EF4-FFF2-40B4-BE49-F238E27FC236}">
                <a16:creationId xmlns:a16="http://schemas.microsoft.com/office/drawing/2014/main" id="{65035833-5938-6C11-AC72-A99AEC54C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98" y="2991406"/>
            <a:ext cx="1463043" cy="807722"/>
          </a:xfrm>
          <a:prstGeom prst="rect">
            <a:avLst/>
          </a:prstGeom>
        </p:spPr>
      </p:pic>
      <p:pic>
        <p:nvPicPr>
          <p:cNvPr id="9" name="Picture 8" descr="A red and white box with blue text&#10;&#10;Description automatically generated">
            <a:extLst>
              <a:ext uri="{FF2B5EF4-FFF2-40B4-BE49-F238E27FC236}">
                <a16:creationId xmlns:a16="http://schemas.microsoft.com/office/drawing/2014/main" id="{98E669E3-FCD3-F6AA-FAE0-4AECE88AF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4014" y="2991406"/>
            <a:ext cx="1463043" cy="807722"/>
          </a:xfrm>
          <a:prstGeom prst="rect">
            <a:avLst/>
          </a:prstGeom>
        </p:spPr>
      </p:pic>
      <p:pic>
        <p:nvPicPr>
          <p:cNvPr id="10" name="Picture 9" descr="A box of orange juice with blue text and a sun&#10;&#10;Description automatically generated">
            <a:extLst>
              <a:ext uri="{FF2B5EF4-FFF2-40B4-BE49-F238E27FC236}">
                <a16:creationId xmlns:a16="http://schemas.microsoft.com/office/drawing/2014/main" id="{6A46C9E8-7CFF-B1BA-F819-9ECD77E025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0815" y="1604007"/>
            <a:ext cx="1463043" cy="807722"/>
          </a:xfrm>
          <a:prstGeom prst="rect">
            <a:avLst/>
          </a:prstGeom>
        </p:spPr>
      </p:pic>
      <p:pic>
        <p:nvPicPr>
          <p:cNvPr id="16" name="Picture 15" descr="A green box with white text and yellow bubbles&#10;&#10;Description automatically generated">
            <a:extLst>
              <a:ext uri="{FF2B5EF4-FFF2-40B4-BE49-F238E27FC236}">
                <a16:creationId xmlns:a16="http://schemas.microsoft.com/office/drawing/2014/main" id="{F59BF6CF-9597-A1F7-17D1-BD60C04970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738" y="1604007"/>
            <a:ext cx="1463043" cy="807722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74A952B3-CD98-725F-8309-1146ADCA5B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0374" y="2150553"/>
            <a:ext cx="1379223" cy="457201"/>
          </a:xfrm>
          <a:prstGeom prst="rect">
            <a:avLst/>
          </a:prstGeom>
        </p:spPr>
      </p:pic>
      <p:pic>
        <p:nvPicPr>
          <p:cNvPr id="23" name="Picture 22" descr="A bar code with numbers&#10;&#10;Description automatically generated">
            <a:extLst>
              <a:ext uri="{FF2B5EF4-FFF2-40B4-BE49-F238E27FC236}">
                <a16:creationId xmlns:a16="http://schemas.microsoft.com/office/drawing/2014/main" id="{0D65F3A8-AEA9-000A-C2C5-D24448AD71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97522" y="3539921"/>
            <a:ext cx="1379223" cy="457201"/>
          </a:xfrm>
          <a:prstGeom prst="rect">
            <a:avLst/>
          </a:prstGeom>
        </p:spPr>
      </p:pic>
      <p:pic>
        <p:nvPicPr>
          <p:cNvPr id="26" name="Picture 25" descr="A bar code with numbers&#10;&#10;Description automatically generated">
            <a:extLst>
              <a:ext uri="{FF2B5EF4-FFF2-40B4-BE49-F238E27FC236}">
                <a16:creationId xmlns:a16="http://schemas.microsoft.com/office/drawing/2014/main" id="{370830BF-CB7C-D7AC-2580-3E3456D1EE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0373" y="3544590"/>
            <a:ext cx="1379223" cy="457201"/>
          </a:xfrm>
          <a:prstGeom prst="rect">
            <a:avLst/>
          </a:prstGeom>
        </p:spPr>
      </p:pic>
      <p:pic>
        <p:nvPicPr>
          <p:cNvPr id="27" name="Picture 26" descr="A bar code with numbers and a number&#10;&#10;Description automatically generated">
            <a:extLst>
              <a:ext uri="{FF2B5EF4-FFF2-40B4-BE49-F238E27FC236}">
                <a16:creationId xmlns:a16="http://schemas.microsoft.com/office/drawing/2014/main" id="{061143B1-E801-EA0A-C348-C34032553E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70297" y="2150553"/>
            <a:ext cx="1379223" cy="457201"/>
          </a:xfrm>
          <a:prstGeom prst="rect">
            <a:avLst/>
          </a:prstGeom>
        </p:spPr>
      </p:pic>
      <p:pic>
        <p:nvPicPr>
          <p:cNvPr id="30" name="Picture 29" descr="A red can of soda&#10;&#10;Description automatically generated">
            <a:extLst>
              <a:ext uri="{FF2B5EF4-FFF2-40B4-BE49-F238E27FC236}">
                <a16:creationId xmlns:a16="http://schemas.microsoft.com/office/drawing/2014/main" id="{859694B2-5C15-CEDF-8802-C2B40E9F54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634" y="1604007"/>
            <a:ext cx="1463043" cy="807722"/>
          </a:xfrm>
          <a:prstGeom prst="rect">
            <a:avLst/>
          </a:prstGeom>
        </p:spPr>
      </p:pic>
      <p:pic>
        <p:nvPicPr>
          <p:cNvPr id="32" name="Picture 31" descr="A blue and white box with red text&#10;&#10;Description automatically generated">
            <a:extLst>
              <a:ext uri="{FF2B5EF4-FFF2-40B4-BE49-F238E27FC236}">
                <a16:creationId xmlns:a16="http://schemas.microsoft.com/office/drawing/2014/main" id="{ABD24F29-CD67-3007-C152-48F8354E4D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815" y="2988593"/>
            <a:ext cx="1463043" cy="807722"/>
          </a:xfrm>
          <a:prstGeom prst="rect">
            <a:avLst/>
          </a:prstGeom>
        </p:spPr>
      </p:pic>
      <p:pic>
        <p:nvPicPr>
          <p:cNvPr id="34" name="Picture 33" descr="A bar code with numbers&#10;&#10;Description automatically generated">
            <a:extLst>
              <a:ext uri="{FF2B5EF4-FFF2-40B4-BE49-F238E27FC236}">
                <a16:creationId xmlns:a16="http://schemas.microsoft.com/office/drawing/2014/main" id="{94CB3559-46AE-265B-E10B-5D6EABD485B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953" y="2150553"/>
            <a:ext cx="1379223" cy="457201"/>
          </a:xfrm>
          <a:prstGeom prst="rect">
            <a:avLst/>
          </a:prstGeom>
        </p:spPr>
      </p:pic>
      <p:pic>
        <p:nvPicPr>
          <p:cNvPr id="36" name="Picture 35" descr="A bar code with numbers&#10;&#10;Description automatically generated">
            <a:extLst>
              <a:ext uri="{FF2B5EF4-FFF2-40B4-BE49-F238E27FC236}">
                <a16:creationId xmlns:a16="http://schemas.microsoft.com/office/drawing/2014/main" id="{8AF777A2-F0DF-BFFA-7ADF-AC2B2251761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323" y="3539920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5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441FC36D-CE15-0D69-9144-4CD6B2F709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8856281"/>
              </p:ext>
            </p:extLst>
          </p:nvPr>
        </p:nvGraphicFramePr>
        <p:xfrm>
          <a:off x="640080" y="1371600"/>
          <a:ext cx="87782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1000  1071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1000  0227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1000  0228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0-78000-01105-0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0-78000-05213-8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0-78000-11313-6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A6206FB-F0D8-41ED-EFCB-ACBF4CC19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413" y="2532571"/>
            <a:ext cx="1379223" cy="457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5CF55E-02E3-D845-F1CA-DB7211A35A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860" y="2514600"/>
            <a:ext cx="1379223" cy="45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2A2F28-2B61-FF34-0D7B-5BD95F5E7B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77" y="2514600"/>
            <a:ext cx="1379223" cy="4572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D9D7F2-31D5-F927-CBCA-939C154085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1697397"/>
            <a:ext cx="1463040" cy="9943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A4AA7B-C1C7-573E-5843-E6E943C935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341" y="1697397"/>
            <a:ext cx="1463040" cy="994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EE315C-D919-E830-C7BC-A13EE0083D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371" y="1697397"/>
            <a:ext cx="1463039" cy="994325"/>
          </a:xfrm>
          <a:prstGeom prst="rect">
            <a:avLst/>
          </a:prstGeom>
        </p:spPr>
      </p:pic>
      <p:graphicFrame>
        <p:nvGraphicFramePr>
          <p:cNvPr id="11" name="Content Placeholder 7">
            <a:extLst>
              <a:ext uri="{FF2B5EF4-FFF2-40B4-BE49-F238E27FC236}">
                <a16:creationId xmlns:a16="http://schemas.microsoft.com/office/drawing/2014/main" id="{1BDD72D7-6E28-A7DD-4AE4-8779FE99AC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8855469"/>
              </p:ext>
            </p:extLst>
          </p:nvPr>
        </p:nvGraphicFramePr>
        <p:xfrm>
          <a:off x="2108705" y="3161649"/>
          <a:ext cx="585216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1000  0051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1003  6798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0-78000-01613-0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0-78000-15213-5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326173F5-D36B-060E-B438-0EB897D65A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966" y="4304647"/>
            <a:ext cx="1379223" cy="457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0AAA9F-DCEC-5A7A-8185-E663093314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395" y="4304647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FA73C34-58D8-42D5-E2FD-F369B8C24B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786" y="3487446"/>
            <a:ext cx="1463039" cy="99432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0CA60CE-2F4A-AD8E-0872-FCA7B139E0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535" y="3487445"/>
            <a:ext cx="1463040" cy="99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69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8E0957-74CD-DF23-2F00-644ED897C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E999285-C7FA-0A3B-E3A6-8F918F6AF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36pk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E97B7DFC-6B2F-6BCE-693E-BD91FE45BF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2009915"/>
              </p:ext>
            </p:extLst>
          </p:nvPr>
        </p:nvGraphicFramePr>
        <p:xfrm>
          <a:off x="2097023" y="3003783"/>
          <a:ext cx="5852160" cy="1508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1000  2746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1005  6875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0-78000-80485-0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0-78000-80490-4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01D76BD5-637B-2456-76F9-ABC1881503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1198670"/>
              </p:ext>
            </p:extLst>
          </p:nvPr>
        </p:nvGraphicFramePr>
        <p:xfrm>
          <a:off x="640080" y="1371600"/>
          <a:ext cx="8778240" cy="1508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98407547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472621918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1000  1614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1005  6876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1000  1617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0-78000-80486-7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0-78000-80488-1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0-78000-80489-8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83508491-9865-F79B-7A93-900188306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9" y="1552977"/>
            <a:ext cx="1463040" cy="11379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51787C8-70D1-CFB0-8B66-3C3EB392C3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895" y="3189203"/>
            <a:ext cx="1463040" cy="11379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F255E1E-EC04-A89D-1B73-0E7D4D4813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321" y="2361161"/>
            <a:ext cx="1379223" cy="4572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D29BE44-FCFD-4B00-2CC4-8C36DB0037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657" y="3991377"/>
            <a:ext cx="1379223" cy="4572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5EB1FC9-6A6B-DF0F-EA41-E0F8EBCFB1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802" y="2361161"/>
            <a:ext cx="1379223" cy="4572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ECA3A3C-E6CF-EECD-5995-7A263549F5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407" y="3991377"/>
            <a:ext cx="1379223" cy="4572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4EFE8E-53F9-5B9E-5596-430DB3D9DE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467" y="1552977"/>
            <a:ext cx="1463040" cy="11379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2D1BB54-68CE-E35B-E694-BCBF51A8AE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427" y="3189203"/>
            <a:ext cx="1463040" cy="1137920"/>
          </a:xfrm>
          <a:prstGeom prst="rect">
            <a:avLst/>
          </a:prstGeom>
        </p:spPr>
      </p:pic>
      <p:pic>
        <p:nvPicPr>
          <p:cNvPr id="27" name="Picture 26" descr="Background pattern&#10;&#10;Description automatically generated">
            <a:extLst>
              <a:ext uri="{FF2B5EF4-FFF2-40B4-BE49-F238E27FC236}">
                <a16:creationId xmlns:a16="http://schemas.microsoft.com/office/drawing/2014/main" id="{CE5D818C-9089-ECCA-5BB6-0E5AEAD74FE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68061" y="2361161"/>
            <a:ext cx="1379223" cy="457201"/>
          </a:xfrm>
          <a:prstGeom prst="rect">
            <a:avLst/>
          </a:prstGeom>
        </p:spPr>
      </p:pic>
      <p:pic>
        <p:nvPicPr>
          <p:cNvPr id="28" name="Picture 27" descr="A picture containing text, container, wooden, can&#10;&#10;Description automatically generated">
            <a:extLst>
              <a:ext uri="{FF2B5EF4-FFF2-40B4-BE49-F238E27FC236}">
                <a16:creationId xmlns:a16="http://schemas.microsoft.com/office/drawing/2014/main" id="{E5068194-CEBD-AD8E-2477-FC56D849E8E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69753" y="1561550"/>
            <a:ext cx="1463040" cy="113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418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16oz Cans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F9430565-40C4-A8C5-BB3D-C0545C30B5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8621680"/>
              </p:ext>
            </p:extLst>
          </p:nvPr>
        </p:nvGraphicFramePr>
        <p:xfrm>
          <a:off x="2743200" y="3343019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1009  8403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1008  9257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0-71817-01623-9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0-78000-02439-5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2" name="Picture 21" descr="A can of ginger ale&#10;&#10;Description automatically generated">
            <a:extLst>
              <a:ext uri="{FF2B5EF4-FFF2-40B4-BE49-F238E27FC236}">
                <a16:creationId xmlns:a16="http://schemas.microsoft.com/office/drawing/2014/main" id="{C435971F-61A2-A4BE-FBE2-C1C1ADEA6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223" y="3343015"/>
            <a:ext cx="777242" cy="1828804"/>
          </a:xfrm>
          <a:prstGeom prst="rect">
            <a:avLst/>
          </a:prstGeom>
        </p:spPr>
      </p:pic>
      <p:pic>
        <p:nvPicPr>
          <p:cNvPr id="26" name="Picture 25" descr="A bar code with numbers&#10;&#10;Description automatically generated">
            <a:extLst>
              <a:ext uri="{FF2B5EF4-FFF2-40B4-BE49-F238E27FC236}">
                <a16:creationId xmlns:a16="http://schemas.microsoft.com/office/drawing/2014/main" id="{44C04F09-355E-3E91-564D-6ADD13C9B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3333" y="4610860"/>
            <a:ext cx="1379223" cy="457201"/>
          </a:xfrm>
          <a:prstGeom prst="rect">
            <a:avLst/>
          </a:prstGeom>
        </p:spPr>
      </p:pic>
      <p:pic>
        <p:nvPicPr>
          <p:cNvPr id="5" name="Picture 4" descr="A green can of soda with white text and green circles and dots&#10;&#10;Description automatically generated">
            <a:extLst>
              <a:ext uri="{FF2B5EF4-FFF2-40B4-BE49-F238E27FC236}">
                <a16:creationId xmlns:a16="http://schemas.microsoft.com/office/drawing/2014/main" id="{9839D15B-04E3-0473-7B7A-594C75A113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1891" y="1371600"/>
            <a:ext cx="777242" cy="1828804"/>
          </a:xfrm>
          <a:prstGeom prst="rect">
            <a:avLst/>
          </a:prstGeom>
        </p:spPr>
      </p:pic>
      <p:pic>
        <p:nvPicPr>
          <p:cNvPr id="13" name="Picture 12" descr="A bar code with numbers&#10;&#10;Description automatically generated">
            <a:extLst>
              <a:ext uri="{FF2B5EF4-FFF2-40B4-BE49-F238E27FC236}">
                <a16:creationId xmlns:a16="http://schemas.microsoft.com/office/drawing/2014/main" id="{C95C86E1-CDE0-CD52-7539-73CECAF096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0184" y="2666999"/>
            <a:ext cx="1379223" cy="457201"/>
          </a:xfrm>
          <a:prstGeom prst="rect">
            <a:avLst/>
          </a:prstGeom>
        </p:spPr>
      </p:pic>
      <p:graphicFrame>
        <p:nvGraphicFramePr>
          <p:cNvPr id="19" name="Content Placeholder 7">
            <a:extLst>
              <a:ext uri="{FF2B5EF4-FFF2-40B4-BE49-F238E27FC236}">
                <a16:creationId xmlns:a16="http://schemas.microsoft.com/office/drawing/2014/main" id="{7F2FF784-1F71-F8EF-7570-5110F2B850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7306191"/>
              </p:ext>
            </p:extLst>
          </p:nvPr>
        </p:nvGraphicFramePr>
        <p:xfrm>
          <a:off x="1600200" y="1371604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1008  9301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1008  9269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1008  6430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0-78000-00039-9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0-78000-05223-7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0-78000-11323-5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1" name="Picture 20" descr="A close up of a label&#10;&#10;Description automatically generated">
            <a:extLst>
              <a:ext uri="{FF2B5EF4-FFF2-40B4-BE49-F238E27FC236}">
                <a16:creationId xmlns:a16="http://schemas.microsoft.com/office/drawing/2014/main" id="{127CB3AD-7AE2-2710-3FE7-6C93BBD399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5520" y="1371600"/>
            <a:ext cx="777242" cy="1828804"/>
          </a:xfrm>
          <a:prstGeom prst="rect">
            <a:avLst/>
          </a:prstGeom>
        </p:spPr>
      </p:pic>
      <p:pic>
        <p:nvPicPr>
          <p:cNvPr id="23" name="Picture 22" descr="A close up of a can of soda&#10;&#10;Description automatically generated">
            <a:extLst>
              <a:ext uri="{FF2B5EF4-FFF2-40B4-BE49-F238E27FC236}">
                <a16:creationId xmlns:a16="http://schemas.microsoft.com/office/drawing/2014/main" id="{65990382-E016-4E1D-CF69-CCD93BAD7C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2223" y="1371600"/>
            <a:ext cx="777242" cy="1828804"/>
          </a:xfrm>
          <a:prstGeom prst="rect">
            <a:avLst/>
          </a:prstGeom>
        </p:spPr>
      </p:pic>
      <p:pic>
        <p:nvPicPr>
          <p:cNvPr id="25" name="Picture 24" descr="A bar code with numbers&#10;&#10;Description automatically generated">
            <a:extLst>
              <a:ext uri="{FF2B5EF4-FFF2-40B4-BE49-F238E27FC236}">
                <a16:creationId xmlns:a16="http://schemas.microsoft.com/office/drawing/2014/main" id="{FB1DC1CD-B251-4A0A-ABE2-9262F45AD1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9538" y="2667004"/>
            <a:ext cx="1379223" cy="457201"/>
          </a:xfrm>
          <a:prstGeom prst="rect">
            <a:avLst/>
          </a:prstGeom>
        </p:spPr>
      </p:pic>
      <p:pic>
        <p:nvPicPr>
          <p:cNvPr id="27" name="Picture 26" descr="A bar code with numbers and a number&#10;&#10;Description automatically generated">
            <a:extLst>
              <a:ext uri="{FF2B5EF4-FFF2-40B4-BE49-F238E27FC236}">
                <a16:creationId xmlns:a16="http://schemas.microsoft.com/office/drawing/2014/main" id="{10436F4A-8A2A-D523-707F-E1A3AD5506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3197" y="2667002"/>
            <a:ext cx="1379223" cy="457201"/>
          </a:xfrm>
          <a:prstGeom prst="rect">
            <a:avLst/>
          </a:prstGeom>
        </p:spPr>
      </p:pic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A9B983DA-0DB9-14B9-5C11-E3A37A66C7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7531224"/>
              </p:ext>
            </p:extLst>
          </p:nvPr>
        </p:nvGraphicFramePr>
        <p:xfrm>
          <a:off x="2737599" y="5314434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Berries and Cream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1015  7739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1014  9170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0-78000-04123-1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0-78000-03699-2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 descr="A blue can with red logo&#10;&#10;Description automatically generated">
            <a:extLst>
              <a:ext uri="{FF2B5EF4-FFF2-40B4-BE49-F238E27FC236}">
                <a16:creationId xmlns:a16="http://schemas.microsoft.com/office/drawing/2014/main" id="{33864411-F27C-9402-4CFF-5612C2804C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63223" y="5314434"/>
            <a:ext cx="777242" cy="1828804"/>
          </a:xfrm>
          <a:prstGeom prst="rect">
            <a:avLst/>
          </a:prstGeom>
        </p:spPr>
      </p:pic>
      <p:pic>
        <p:nvPicPr>
          <p:cNvPr id="6" name="Picture 5" descr="A purple can with a white circle and red logo&#10;&#10;Description automatically generated">
            <a:extLst>
              <a:ext uri="{FF2B5EF4-FFF2-40B4-BE49-F238E27FC236}">
                <a16:creationId xmlns:a16="http://schemas.microsoft.com/office/drawing/2014/main" id="{9911FC55-08DD-0088-B0AF-B39232EA86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49223" y="5314434"/>
            <a:ext cx="777242" cy="1828804"/>
          </a:xfrm>
          <a:prstGeom prst="rect">
            <a:avLst/>
          </a:prstGeom>
        </p:spPr>
      </p:pic>
      <p:pic>
        <p:nvPicPr>
          <p:cNvPr id="8" name="Picture 7" descr="A bar code with numbers&#10;&#10;Description automatically generated">
            <a:extLst>
              <a:ext uri="{FF2B5EF4-FFF2-40B4-BE49-F238E27FC236}">
                <a16:creationId xmlns:a16="http://schemas.microsoft.com/office/drawing/2014/main" id="{412E9F04-5A89-ED97-A13D-7E25E9D47F1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00376" y="6579353"/>
            <a:ext cx="1379223" cy="457201"/>
          </a:xfrm>
          <a:prstGeom prst="rect">
            <a:avLst/>
          </a:prstGeom>
        </p:spPr>
      </p:pic>
      <p:pic>
        <p:nvPicPr>
          <p:cNvPr id="9" name="Picture 8" descr="A bar code with numbers&#10;&#10;Description automatically generated">
            <a:extLst>
              <a:ext uri="{FF2B5EF4-FFF2-40B4-BE49-F238E27FC236}">
                <a16:creationId xmlns:a16="http://schemas.microsoft.com/office/drawing/2014/main" id="{DB2874D4-6A6E-18F2-2E54-2D112EEE8CE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03003" y="6579353"/>
            <a:ext cx="1379223" cy="457201"/>
          </a:xfrm>
          <a:prstGeom prst="rect">
            <a:avLst/>
          </a:prstGeom>
        </p:spPr>
      </p:pic>
      <p:pic>
        <p:nvPicPr>
          <p:cNvPr id="10" name="Picture 9" descr="A picture containing text, beverage&#10;&#10;Description automatically generated">
            <a:extLst>
              <a:ext uri="{FF2B5EF4-FFF2-40B4-BE49-F238E27FC236}">
                <a16:creationId xmlns:a16="http://schemas.microsoft.com/office/drawing/2014/main" id="{5CD70CA6-25C9-844E-45D5-3D6EC6248B8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60828" y="3355440"/>
            <a:ext cx="778934" cy="1828800"/>
          </a:xfrm>
          <a:prstGeom prst="rect">
            <a:avLst/>
          </a:prstGeom>
        </p:spPr>
      </p:pic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D5609F1A-8FC0-1FB6-8D73-FF57B80F303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15244" y="4610860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9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12oz Bottles </a:t>
            </a:r>
            <a:r>
              <a:rPr lang="en-US" sz="2000" b="0" dirty="0"/>
              <a:t>(</a:t>
            </a:r>
            <a:r>
              <a:rPr lang="en-US" b="0" dirty="0"/>
              <a:t>3x8pk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49CBD1E2-9D81-824A-8D23-E155E8D709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7457419"/>
              </p:ext>
            </p:extLst>
          </p:nvPr>
        </p:nvGraphicFramePr>
        <p:xfrm>
          <a:off x="2099873" y="2988310"/>
          <a:ext cx="585216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1002  8020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1004  5978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0-78000-01688-8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0-78000-15288-3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1E55BEF0-0086-745F-7C84-4C1631CF50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2267226"/>
              </p:ext>
            </p:extLst>
          </p:nvPr>
        </p:nvGraphicFramePr>
        <p:xfrm>
          <a:off x="2107739" y="1371600"/>
          <a:ext cx="585216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1000  2282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1000  2281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0-78000-01280-4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0-78000-05288-6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290D7AC-7B66-72BC-C24C-911367062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741" y="2333301"/>
            <a:ext cx="1379223" cy="4572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7A42F1-73E7-0437-5A69-E4A32A4C5A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160" y="2333301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6FB790-248F-28F2-38C3-99CE301BD9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450" y="1622345"/>
            <a:ext cx="1463040" cy="9428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7FC7C74-F591-3744-0F5F-786BB313EE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659" y="3965525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5D72CC9-51BE-C955-4F5F-134E41AA17A9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501" y="3235021"/>
            <a:ext cx="1463040" cy="9784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51AF4DA-E9EA-7246-FCB0-756AD7CD47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441" y="3956597"/>
            <a:ext cx="1379223" cy="457201"/>
          </a:xfrm>
          <a:prstGeom prst="rect">
            <a:avLst/>
          </a:prstGeom>
        </p:spPr>
      </p:pic>
      <p:pic>
        <p:nvPicPr>
          <p:cNvPr id="21" name="Picture 20" descr="A group of green bottles with green labels&#10;&#10;Description automatically generated">
            <a:extLst>
              <a:ext uri="{FF2B5EF4-FFF2-40B4-BE49-F238E27FC236}">
                <a16:creationId xmlns:a16="http://schemas.microsoft.com/office/drawing/2014/main" id="{1061AFAD-8B82-07F3-9F36-92A3D11384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5361" y="3235021"/>
            <a:ext cx="1463043" cy="975362"/>
          </a:xfrm>
          <a:prstGeom prst="rect">
            <a:avLst/>
          </a:prstGeom>
        </p:spPr>
      </p:pic>
      <p:pic>
        <p:nvPicPr>
          <p:cNvPr id="23" name="Picture 22" descr="A group of green bottles&#10;&#10;Description automatically generated">
            <a:extLst>
              <a:ext uri="{FF2B5EF4-FFF2-40B4-BE49-F238E27FC236}">
                <a16:creationId xmlns:a16="http://schemas.microsoft.com/office/drawing/2014/main" id="{4E4837E4-5B88-76E5-3819-D3F2A4C4A2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6794" y="1611726"/>
            <a:ext cx="1463043" cy="97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94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16.9oz Bottles </a:t>
            </a:r>
            <a:r>
              <a:rPr lang="en-US" sz="2000" b="0" dirty="0"/>
              <a:t>(</a:t>
            </a:r>
            <a:r>
              <a:rPr lang="en-US" b="0" dirty="0"/>
              <a:t>4x6pk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4" name="Content Placeholder 7">
            <a:extLst>
              <a:ext uri="{FF2B5EF4-FFF2-40B4-BE49-F238E27FC236}">
                <a16:creationId xmlns:a16="http://schemas.microsoft.com/office/drawing/2014/main" id="{252A6665-AC05-6D8D-5FA9-704B00B539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6184019"/>
              </p:ext>
            </p:extLst>
          </p:nvPr>
        </p:nvGraphicFramePr>
        <p:xfrm>
          <a:off x="641456" y="3132481"/>
          <a:ext cx="87782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1732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69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1000  1252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1000  1249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3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0-78000-05342-5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0-78000-11342-6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37719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754385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13157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508770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1885962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263154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2640347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017539" algn="l" defTabSz="754385" rtl="0" eaLnBrk="1" latinLnBrk="0" hangingPunct="1">
                        <a:defRPr sz="1485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0-78000-00369-7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1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C400CD47-B8F3-45D0-0656-FB557CF2A7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095" y="2461758"/>
            <a:ext cx="1379223" cy="4572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317FFA9-1BFD-59AE-2317-8FA4663C3B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167" y="4277582"/>
            <a:ext cx="1379223" cy="4572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49E0CD8-DCA8-5E76-6474-A96DFCE4C457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123" y="1384459"/>
            <a:ext cx="1463040" cy="16459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7EE7CD3-C121-465B-F128-6EAACDC3B7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82" y="3127677"/>
            <a:ext cx="1463040" cy="164592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A0DD63C-F389-CF2E-69C2-0A325A30EB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249" y="4277581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65D5513-0871-5F00-73F4-11390B7B9397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043" y="3132481"/>
            <a:ext cx="1463040" cy="164592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88B7A96-FB3F-4C8E-E1BB-AAE4A3AFA0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501" y="2461758"/>
            <a:ext cx="1379223" cy="457201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5CAE0F4-C304-309C-3EDF-75927D4EC4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717" y="2461758"/>
            <a:ext cx="1379223" cy="457201"/>
          </a:xfrm>
          <a:prstGeom prst="rect">
            <a:avLst/>
          </a:prstGeom>
        </p:spPr>
      </p:pic>
      <p:pic>
        <p:nvPicPr>
          <p:cNvPr id="43" name="Picture 42" descr="A group of soda bottles&#10;&#10;Description automatically generated">
            <a:extLst>
              <a:ext uri="{FF2B5EF4-FFF2-40B4-BE49-F238E27FC236}">
                <a16:creationId xmlns:a16="http://schemas.microsoft.com/office/drawing/2014/main" id="{55A4F8C1-9B69-D054-B244-78303E9BAA6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9815" y="1384456"/>
            <a:ext cx="1463043" cy="1645923"/>
          </a:xfrm>
          <a:prstGeom prst="rect">
            <a:avLst/>
          </a:prstGeom>
        </p:spPr>
      </p:pic>
      <p:pic>
        <p:nvPicPr>
          <p:cNvPr id="44" name="Picture 43" descr="A group of soda bottles&#10;&#10;Description automatically generated">
            <a:extLst>
              <a:ext uri="{FF2B5EF4-FFF2-40B4-BE49-F238E27FC236}">
                <a16:creationId xmlns:a16="http://schemas.microsoft.com/office/drawing/2014/main" id="{D88BD807-E332-8628-6EE8-B8C16104647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65098" y="1368543"/>
            <a:ext cx="1463043" cy="1645923"/>
          </a:xfrm>
          <a:prstGeom prst="rect">
            <a:avLst/>
          </a:prstGeom>
        </p:spPr>
      </p:pic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6D4D64F8-7160-5EF4-60F4-B6A73D4EE0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3105257"/>
              </p:ext>
            </p:extLst>
          </p:nvPr>
        </p:nvGraphicFramePr>
        <p:xfrm>
          <a:off x="640080" y="1371600"/>
          <a:ext cx="87782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1732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69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1000  1236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1000  1237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1000  1251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3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0-78000-01219-4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0-78000-01223-1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0-78000-05242-8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1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8C77BC4-9077-67F7-E590-955DB7E951D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014" y="4244599"/>
            <a:ext cx="1379223" cy="457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868750F-B428-54A8-2B46-268A71F00EEE}"/>
              </a:ext>
            </a:extLst>
          </p:cNvPr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638" y="3145340"/>
            <a:ext cx="1463040" cy="1645920"/>
          </a:xfrm>
          <a:prstGeom prst="rect">
            <a:avLst/>
          </a:prstGeom>
        </p:spPr>
      </p:pic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578A7E75-589A-5300-3458-64A7388E9B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6981813"/>
              </p:ext>
            </p:extLst>
          </p:nvPr>
        </p:nvGraphicFramePr>
        <p:xfrm>
          <a:off x="638682" y="4888558"/>
          <a:ext cx="87782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1732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69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1000  2165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1000  2576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1000  1266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3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0-78000-00377-2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0-78000-14842-8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0-78000-00117-4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1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48AAFAE-3CAC-674F-EE7D-C4FCA699854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014" y="5983254"/>
            <a:ext cx="1379223" cy="457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F3D6FC-FEFD-3799-2F7E-D894A2CFEBB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797" y="5987513"/>
            <a:ext cx="1379223" cy="457201"/>
          </a:xfrm>
          <a:prstGeom prst="rect">
            <a:avLst/>
          </a:prstGeom>
        </p:spPr>
      </p:pic>
      <p:pic>
        <p:nvPicPr>
          <p:cNvPr id="9" name="Picture 8" descr="A group of green bottles with green liquid in them&#10;&#10;Description automatically generated">
            <a:extLst>
              <a:ext uri="{FF2B5EF4-FFF2-40B4-BE49-F238E27FC236}">
                <a16:creationId xmlns:a16="http://schemas.microsoft.com/office/drawing/2014/main" id="{34109A5E-6001-21D0-0C31-FD8624D2EEA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91636" y="4895361"/>
            <a:ext cx="1463043" cy="1645923"/>
          </a:xfrm>
          <a:prstGeom prst="rect">
            <a:avLst/>
          </a:prstGeom>
        </p:spPr>
      </p:pic>
      <p:pic>
        <p:nvPicPr>
          <p:cNvPr id="10" name="Picture 9" descr="A group of green bottles with white label&#10;&#10;Description automatically generated">
            <a:extLst>
              <a:ext uri="{FF2B5EF4-FFF2-40B4-BE49-F238E27FC236}">
                <a16:creationId xmlns:a16="http://schemas.microsoft.com/office/drawing/2014/main" id="{91F2A4C1-FD76-8E54-7DD5-EE7035DFFF1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62112" y="4895361"/>
            <a:ext cx="1463043" cy="16459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F13781-142A-5937-7817-CF5EF503838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030" y="5983254"/>
            <a:ext cx="1379223" cy="457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4A969D2-D50F-6112-6FAB-7DC2CAC44C58}"/>
              </a:ext>
            </a:extLst>
          </p:cNvPr>
          <p:cNvPicPr>
            <a:picLocks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18" y="4888558"/>
            <a:ext cx="1463040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3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DC8B11-7B94-5538-2B54-A9E55EC96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B0E93FB-6C2E-BADF-231C-807283DDE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20oz Bottles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B39D85DD-82D0-4C7C-C471-BAFBB46A61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2588219"/>
              </p:ext>
            </p:extLst>
          </p:nvPr>
        </p:nvGraphicFramePr>
        <p:xfrm>
          <a:off x="2743200" y="3166635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 Tropical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 Tropical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1015  6396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1016  5726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0-78000-03795-1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0-78000-04145-3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2" name="Content Placeholder 7">
            <a:extLst>
              <a:ext uri="{FF2B5EF4-FFF2-40B4-BE49-F238E27FC236}">
                <a16:creationId xmlns:a16="http://schemas.microsoft.com/office/drawing/2014/main" id="{F6DD3B2E-1A4F-A4F6-1F3F-2B930D4686D2}"/>
              </a:ext>
            </a:extLst>
          </p:cNvPr>
          <p:cNvGraphicFramePr>
            <a:graphicFrameLocks/>
          </p:cNvGraphicFramePr>
          <p:nvPr/>
        </p:nvGraphicFramePr>
        <p:xfrm>
          <a:off x="1600200" y="1378765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1000  1108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1000  1091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1000  1110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0-78000-00161-7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0-78000-00162-4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0-78000-00554-7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1189C61C-E7BF-150E-17CE-1D2F86C19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600" y="2501387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453A71C-DA84-4133-6E62-E99ACB52E0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333" y="2501386"/>
            <a:ext cx="1379223" cy="4572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7AAB1BE-73E9-8021-0EE3-FF61FF0660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988" y="2501386"/>
            <a:ext cx="1379223" cy="457201"/>
          </a:xfrm>
          <a:prstGeom prst="rect">
            <a:avLst/>
          </a:prstGeom>
        </p:spPr>
      </p:pic>
      <p:pic>
        <p:nvPicPr>
          <p:cNvPr id="26" name="Picture 25" descr="A green bottle with a label&#10;&#10;Description automatically generated">
            <a:extLst>
              <a:ext uri="{FF2B5EF4-FFF2-40B4-BE49-F238E27FC236}">
                <a16:creationId xmlns:a16="http://schemas.microsoft.com/office/drawing/2014/main" id="{01C56D83-AEC5-E735-426F-0C1BB19BD2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1085" y="1378765"/>
            <a:ext cx="548641" cy="1645923"/>
          </a:xfrm>
          <a:prstGeom prst="rect">
            <a:avLst/>
          </a:prstGeom>
        </p:spPr>
      </p:pic>
      <p:pic>
        <p:nvPicPr>
          <p:cNvPr id="27" name="Picture 26" descr="A close up of a soda bottle&#10;&#10;Description automatically generated">
            <a:extLst>
              <a:ext uri="{FF2B5EF4-FFF2-40B4-BE49-F238E27FC236}">
                <a16:creationId xmlns:a16="http://schemas.microsoft.com/office/drawing/2014/main" id="{4F0DE63F-231D-8331-2F91-8C15CCD024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4486" y="1378765"/>
            <a:ext cx="548641" cy="1645923"/>
          </a:xfrm>
          <a:prstGeom prst="rect">
            <a:avLst/>
          </a:prstGeom>
        </p:spPr>
      </p:pic>
      <p:pic>
        <p:nvPicPr>
          <p:cNvPr id="28" name="Picture 27" descr="A green bottle of soda&#10;&#10;Description automatically generated">
            <a:extLst>
              <a:ext uri="{FF2B5EF4-FFF2-40B4-BE49-F238E27FC236}">
                <a16:creationId xmlns:a16="http://schemas.microsoft.com/office/drawing/2014/main" id="{75989A0E-959A-7591-C37B-5DB787D707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2639" y="1378765"/>
            <a:ext cx="548641" cy="1645923"/>
          </a:xfrm>
          <a:prstGeom prst="rect">
            <a:avLst/>
          </a:prstGeom>
        </p:spPr>
      </p:pic>
      <p:pic>
        <p:nvPicPr>
          <p:cNvPr id="30" name="Picture 29" descr="A close up of a bottle&#10;&#10;Description automatically generated">
            <a:extLst>
              <a:ext uri="{FF2B5EF4-FFF2-40B4-BE49-F238E27FC236}">
                <a16:creationId xmlns:a16="http://schemas.microsoft.com/office/drawing/2014/main" id="{C6039D04-2D31-7CD8-BAD2-ED4282F242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890" y="3168907"/>
            <a:ext cx="548641" cy="1645923"/>
          </a:xfrm>
          <a:prstGeom prst="rect">
            <a:avLst/>
          </a:prstGeom>
        </p:spPr>
      </p:pic>
      <p:pic>
        <p:nvPicPr>
          <p:cNvPr id="32" name="Picture 31" descr="A plastic bottle of soda&#10;&#10;Description automatically generated">
            <a:extLst>
              <a:ext uri="{FF2B5EF4-FFF2-40B4-BE49-F238E27FC236}">
                <a16:creationId xmlns:a16="http://schemas.microsoft.com/office/drawing/2014/main" id="{6A3400C9-4565-4A73-4851-BD61B9EFDB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278" y="3159467"/>
            <a:ext cx="548641" cy="1645923"/>
          </a:xfrm>
          <a:prstGeom prst="rect">
            <a:avLst/>
          </a:prstGeom>
        </p:spPr>
      </p:pic>
      <p:pic>
        <p:nvPicPr>
          <p:cNvPr id="34" name="Picture 33" descr="A bar code with numbers&#10;&#10;Description automatically generated">
            <a:extLst>
              <a:ext uri="{FF2B5EF4-FFF2-40B4-BE49-F238E27FC236}">
                <a16:creationId xmlns:a16="http://schemas.microsoft.com/office/drawing/2014/main" id="{89C83219-17CD-7884-E054-8044FE4499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767" y="4293278"/>
            <a:ext cx="1379223" cy="457201"/>
          </a:xfrm>
          <a:prstGeom prst="rect">
            <a:avLst/>
          </a:prstGeom>
        </p:spPr>
      </p:pic>
      <p:pic>
        <p:nvPicPr>
          <p:cNvPr id="36" name="Picture 35" descr="A bar code with numbers&#10;&#10;Description automatically generated">
            <a:extLst>
              <a:ext uri="{FF2B5EF4-FFF2-40B4-BE49-F238E27FC236}">
                <a16:creationId xmlns:a16="http://schemas.microsoft.com/office/drawing/2014/main" id="{D9B9E84B-8DCC-723A-A879-632240B1836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379" y="4293278"/>
            <a:ext cx="1379223" cy="457201"/>
          </a:xfrm>
          <a:prstGeom prst="rect">
            <a:avLst/>
          </a:prstGeom>
        </p:spPr>
      </p:pic>
      <p:graphicFrame>
        <p:nvGraphicFramePr>
          <p:cNvPr id="39" name="Content Placeholder 7">
            <a:extLst>
              <a:ext uri="{FF2B5EF4-FFF2-40B4-BE49-F238E27FC236}">
                <a16:creationId xmlns:a16="http://schemas.microsoft.com/office/drawing/2014/main" id="{0211D11D-6127-9DD0-8058-32D2117DD0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1569152"/>
              </p:ext>
            </p:extLst>
          </p:nvPr>
        </p:nvGraphicFramePr>
        <p:xfrm>
          <a:off x="460083" y="4954502"/>
          <a:ext cx="9144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Ice Cream Sundae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1000  1096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1000  1122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1016  2816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0-78000-05240-4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0-78000-05340-1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0-78000-05440-8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0-78000-67980-9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20F636A0-1D07-699D-ABC1-A05C60BEFEA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49" y="4958927"/>
            <a:ext cx="557784" cy="16459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018D66B-D723-4E13-B35A-E2517852FDF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890" y="4954502"/>
            <a:ext cx="554736" cy="164592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94CE2E0-BDAA-6CED-8A89-25825803F13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137" y="4954502"/>
            <a:ext cx="551688" cy="16459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D0C669-D64D-03A5-B284-8A8FD3EBFB0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056" y="6080497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B2E03C3-8AF9-7834-7BEC-EDCF7C81EC5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373" y="6080497"/>
            <a:ext cx="1379223" cy="4572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2D11FA-14B6-5909-21B9-ADFA76C2761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270" y="6080497"/>
            <a:ext cx="1379223" cy="457201"/>
          </a:xfrm>
          <a:prstGeom prst="rect">
            <a:avLst/>
          </a:prstGeom>
        </p:spPr>
      </p:pic>
      <p:pic>
        <p:nvPicPr>
          <p:cNvPr id="42" name="Picture 41" descr="A close up of a bottle&#10;&#10;Description automatically generated">
            <a:extLst>
              <a:ext uri="{FF2B5EF4-FFF2-40B4-BE49-F238E27FC236}">
                <a16:creationId xmlns:a16="http://schemas.microsoft.com/office/drawing/2014/main" id="{FCCAA9F4-D498-73D3-E267-3E437C6C812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947" y="4956774"/>
            <a:ext cx="548641" cy="1645923"/>
          </a:xfrm>
          <a:prstGeom prst="rect">
            <a:avLst/>
          </a:prstGeom>
        </p:spPr>
      </p:pic>
      <p:pic>
        <p:nvPicPr>
          <p:cNvPr id="44" name="Picture 43" descr="A bar code with numbers&#10;&#10;Description automatically generated">
            <a:extLst>
              <a:ext uri="{FF2B5EF4-FFF2-40B4-BE49-F238E27FC236}">
                <a16:creationId xmlns:a16="http://schemas.microsoft.com/office/drawing/2014/main" id="{8560275F-3F4E-C737-0AB6-8A47BB0DF75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28" y="6080496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66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894A00-FBCB-A3FB-94D4-3EDDBC389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Content Placeholder 7">
            <a:extLst>
              <a:ext uri="{FF2B5EF4-FFF2-40B4-BE49-F238E27FC236}">
                <a16:creationId xmlns:a16="http://schemas.microsoft.com/office/drawing/2014/main" id="{542DE841-1367-7C66-9E5B-D9A4BC3160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2312283"/>
              </p:ext>
            </p:extLst>
          </p:nvPr>
        </p:nvGraphicFramePr>
        <p:xfrm>
          <a:off x="467659" y="4920957"/>
          <a:ext cx="9144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Ruby Red 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1000  1127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1005  7516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0-78000-01640-6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0-78000-01840-0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0-78000-14840-4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0-78000-15240-1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21B87D70-C393-341F-9F6D-67800331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20oz Bottles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30" name="Content Placeholder 7">
            <a:extLst>
              <a:ext uri="{FF2B5EF4-FFF2-40B4-BE49-F238E27FC236}">
                <a16:creationId xmlns:a16="http://schemas.microsoft.com/office/drawing/2014/main" id="{D460CE07-AFAC-6D5D-6224-5C610E0E6C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2536164"/>
              </p:ext>
            </p:extLst>
          </p:nvPr>
        </p:nvGraphicFramePr>
        <p:xfrm>
          <a:off x="457200" y="1372714"/>
          <a:ext cx="9144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4385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Diet 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Big Red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Cactus Cooler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1000  1111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1000  0039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1000  1128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1001  1968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0-78000-04140-8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0-78000-04240-5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0-71817-00037-8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0-78000-01164-7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D9F0145-2DA4-BAC6-3139-52870EF436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042" y="1372714"/>
            <a:ext cx="548640" cy="16459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B9F223E-7819-3E12-68B9-D0E9B339BA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779" y="2499510"/>
            <a:ext cx="1379223" cy="457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1059CA-F99F-8566-5474-379CBD0AF7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043" y="2499510"/>
            <a:ext cx="1379223" cy="4572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FDDD929-C5DF-F5A2-D457-80FEC6380A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66" y="1372714"/>
            <a:ext cx="554736" cy="1645920"/>
          </a:xfrm>
          <a:prstGeom prst="rect">
            <a:avLst/>
          </a:prstGeom>
        </p:spPr>
      </p:pic>
      <p:graphicFrame>
        <p:nvGraphicFramePr>
          <p:cNvPr id="68" name="Content Placeholder 7">
            <a:extLst>
              <a:ext uri="{FF2B5EF4-FFF2-40B4-BE49-F238E27FC236}">
                <a16:creationId xmlns:a16="http://schemas.microsoft.com/office/drawing/2014/main" id="{283C6BC9-E35D-7E54-F9A9-BDD981310E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9137842"/>
              </p:ext>
            </p:extLst>
          </p:nvPr>
        </p:nvGraphicFramePr>
        <p:xfrm>
          <a:off x="1600200" y="3147948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Berry 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Blood 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1000  1130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1016  4769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0-78000-11340-2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0-78000-03520-9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0-78000-39540-2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ADD98C06-D1B9-D4E9-4B7C-9260528374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254" y="4276390"/>
            <a:ext cx="1379223" cy="45720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832FF62-EF71-7734-CCDC-E36E62106E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663" y="3147948"/>
            <a:ext cx="554736" cy="164592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4336B6B-37EA-B31F-3302-671CB9AE79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928" y="4276387"/>
            <a:ext cx="1379223" cy="457201"/>
          </a:xfrm>
          <a:prstGeom prst="rect">
            <a:avLst/>
          </a:prstGeom>
        </p:spPr>
      </p:pic>
      <p:pic>
        <p:nvPicPr>
          <p:cNvPr id="54" name="Picture 53" descr="A blue beverage bottle with a label&#10;&#10;Description automatically generated">
            <a:extLst>
              <a:ext uri="{FF2B5EF4-FFF2-40B4-BE49-F238E27FC236}">
                <a16:creationId xmlns:a16="http://schemas.microsoft.com/office/drawing/2014/main" id="{EA98AB65-1B79-9B7D-09FC-9135D1D889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36327" y="3146834"/>
            <a:ext cx="548641" cy="1645923"/>
          </a:xfrm>
          <a:prstGeom prst="rect">
            <a:avLst/>
          </a:prstGeom>
        </p:spPr>
      </p:pic>
      <p:pic>
        <p:nvPicPr>
          <p:cNvPr id="57" name="Picture 56" descr="A close up of a drink bottle&#10;&#10;Description automatically generated">
            <a:extLst>
              <a:ext uri="{FF2B5EF4-FFF2-40B4-BE49-F238E27FC236}">
                <a16:creationId xmlns:a16="http://schemas.microsoft.com/office/drawing/2014/main" id="{311BA493-2ACB-FB24-B5DB-AB32FCE67A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583" y="3146834"/>
            <a:ext cx="548641" cy="1645923"/>
          </a:xfrm>
          <a:prstGeom prst="rect">
            <a:avLst/>
          </a:prstGeom>
        </p:spPr>
      </p:pic>
      <p:pic>
        <p:nvPicPr>
          <p:cNvPr id="58" name="Picture 57" descr="A bar code with numbers&#10;&#10;Description automatically generated">
            <a:extLst>
              <a:ext uri="{FF2B5EF4-FFF2-40B4-BE49-F238E27FC236}">
                <a16:creationId xmlns:a16="http://schemas.microsoft.com/office/drawing/2014/main" id="{32030337-39AA-DA92-F1DC-6C2DD63DB9F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320" y="4276588"/>
            <a:ext cx="1379223" cy="4572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EE891F-C03B-6B43-E096-41A886D8900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66" y="4920957"/>
            <a:ext cx="554736" cy="16459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FD1C65-0619-2031-7CEB-B57BC25991F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622" y="6070625"/>
            <a:ext cx="1379223" cy="457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6D6D62-829E-C503-000A-856B8B82877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388" y="6070627"/>
            <a:ext cx="1379223" cy="45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FEFD59-371A-C965-A72B-57B009A5570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540" y="4920957"/>
            <a:ext cx="554736" cy="16459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9103E2-05B3-C475-A901-50A976A3D6D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350" y="6039298"/>
            <a:ext cx="1379223" cy="457201"/>
          </a:xfrm>
          <a:prstGeom prst="rect">
            <a:avLst/>
          </a:prstGeom>
        </p:spPr>
      </p:pic>
      <p:pic>
        <p:nvPicPr>
          <p:cNvPr id="8" name="Picture 7" descr="A close up of a bottle&#10;&#10;Description automatically generated">
            <a:extLst>
              <a:ext uri="{FF2B5EF4-FFF2-40B4-BE49-F238E27FC236}">
                <a16:creationId xmlns:a16="http://schemas.microsoft.com/office/drawing/2014/main" id="{99E253A6-ECB3-8545-A05F-C3D31D082A3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64377" y="4920957"/>
            <a:ext cx="548641" cy="16459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04C7A0-C51A-27D3-C4A4-7244D94F242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779" y="6062845"/>
            <a:ext cx="1379223" cy="45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2ED491-528C-6E9B-38E0-675CD18885B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042" y="4919846"/>
            <a:ext cx="554736" cy="16459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546C4E7-F524-24C6-F422-0AD3F8C9216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092" y="2499510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3E6D613-443B-ECC2-9D2C-42CC10BAA29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099" y="1372716"/>
            <a:ext cx="557784" cy="1645920"/>
          </a:xfrm>
          <a:prstGeom prst="rect">
            <a:avLst/>
          </a:prstGeom>
        </p:spPr>
      </p:pic>
      <p:pic>
        <p:nvPicPr>
          <p:cNvPr id="19" name="Picture 18" descr="A bar code with numbers&#10;&#10;Description automatically generated">
            <a:extLst>
              <a:ext uri="{FF2B5EF4-FFF2-40B4-BE49-F238E27FC236}">
                <a16:creationId xmlns:a16="http://schemas.microsoft.com/office/drawing/2014/main" id="{094C0D91-9BE8-8966-795B-9CBEF83557F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949" y="2499510"/>
            <a:ext cx="1379223" cy="457201"/>
          </a:xfrm>
          <a:prstGeom prst="rect">
            <a:avLst/>
          </a:prstGeom>
        </p:spPr>
      </p:pic>
      <p:pic>
        <p:nvPicPr>
          <p:cNvPr id="21" name="Picture 20" descr="A close up of a bottle&#10;&#10;Description automatically generated">
            <a:extLst>
              <a:ext uri="{FF2B5EF4-FFF2-40B4-BE49-F238E27FC236}">
                <a16:creationId xmlns:a16="http://schemas.microsoft.com/office/drawing/2014/main" id="{2FF58FF0-DEA5-F8A1-3F27-BCF2E1F32A3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137" y="1372711"/>
            <a:ext cx="548641" cy="164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4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720831-A20A-D612-A28D-448DE942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1L Bottles </a:t>
            </a:r>
            <a:r>
              <a:rPr lang="en-US" sz="2000" b="0" dirty="0"/>
              <a:t>(</a:t>
            </a:r>
            <a:r>
              <a:rPr lang="en-US" b="0" dirty="0"/>
              <a:t>15pk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0D6AF69-28DB-5954-50A5-81E54446DE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3337245"/>
              </p:ext>
            </p:extLst>
          </p:nvPr>
        </p:nvGraphicFramePr>
        <p:xfrm>
          <a:off x="2743200" y="1371600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1000  1322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1000  1335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0-78000-01645-1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0-78000-15245-6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9A1D708C-D214-1359-D88E-6150C79D6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548" y="1371045"/>
            <a:ext cx="548640" cy="1645920"/>
          </a:xfrm>
          <a:prstGeom prst="rect">
            <a:avLst/>
          </a:prstGeom>
        </p:spPr>
      </p:pic>
      <p:pic>
        <p:nvPicPr>
          <p:cNvPr id="28" name="Picture 27" descr="A can of beer with a logo&#10;&#10;Description automatically generated">
            <a:extLst>
              <a:ext uri="{FF2B5EF4-FFF2-40B4-BE49-F238E27FC236}">
                <a16:creationId xmlns:a16="http://schemas.microsoft.com/office/drawing/2014/main" id="{72B46A05-7E3A-83BE-843A-F624C7AE3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5979" y="1364987"/>
            <a:ext cx="548641" cy="164592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1694833-3052-2A4F-B2E0-A841C5A877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516" y="2494997"/>
            <a:ext cx="1379223" cy="4572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EA9390A-420C-CDEC-7CE6-2B8F2B1A28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971" y="2494998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3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EA533C-D47E-2841-F092-368CAE9B7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DC98D35-71B8-EFEA-96E2-924937992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1.25L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3CFE7C3F-EB87-E369-F85D-87E6F1EFAF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7860686"/>
              </p:ext>
            </p:extLst>
          </p:nvPr>
        </p:nvGraphicFramePr>
        <p:xfrm>
          <a:off x="2743200" y="1371604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1010  7491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1010  7490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0-78000-02659-7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0-78000-02657-3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11" descr="A green soda bottle with a green label&#10;&#10;Description automatically generated">
            <a:extLst>
              <a:ext uri="{FF2B5EF4-FFF2-40B4-BE49-F238E27FC236}">
                <a16:creationId xmlns:a16="http://schemas.microsoft.com/office/drawing/2014/main" id="{EE0F46B3-097A-9009-89F5-A5697AFAD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598" y="1371602"/>
            <a:ext cx="518161" cy="1828804"/>
          </a:xfrm>
          <a:prstGeom prst="rect">
            <a:avLst/>
          </a:prstGeom>
        </p:spPr>
      </p:pic>
      <p:pic>
        <p:nvPicPr>
          <p:cNvPr id="13" name="Picture 12" descr="A close-up of a barrel&#10;&#10;Description automatically generated">
            <a:extLst>
              <a:ext uri="{FF2B5EF4-FFF2-40B4-BE49-F238E27FC236}">
                <a16:creationId xmlns:a16="http://schemas.microsoft.com/office/drawing/2014/main" id="{747FD95C-9A6B-F25A-3F5A-A729CF3FB5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988" y="1371600"/>
            <a:ext cx="518161" cy="1828804"/>
          </a:xfrm>
          <a:prstGeom prst="rect">
            <a:avLst/>
          </a:prstGeom>
        </p:spPr>
      </p:pic>
      <p:pic>
        <p:nvPicPr>
          <p:cNvPr id="16" name="Picture 15" descr="A bar code with numbers&#10;&#10;Description automatically generated">
            <a:extLst>
              <a:ext uri="{FF2B5EF4-FFF2-40B4-BE49-F238E27FC236}">
                <a16:creationId xmlns:a16="http://schemas.microsoft.com/office/drawing/2014/main" id="{3156258D-7022-75C9-33F5-03948E6D8D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8258" y="2667001"/>
            <a:ext cx="1379223" cy="457201"/>
          </a:xfrm>
          <a:prstGeom prst="rect">
            <a:avLst/>
          </a:prstGeom>
        </p:spPr>
      </p:pic>
      <p:pic>
        <p:nvPicPr>
          <p:cNvPr id="18" name="Picture 17" descr="A bar code with numbers&#10;&#10;Description automatically generated">
            <a:extLst>
              <a:ext uri="{FF2B5EF4-FFF2-40B4-BE49-F238E27FC236}">
                <a16:creationId xmlns:a16="http://schemas.microsoft.com/office/drawing/2014/main" id="{589C7FBE-1387-4297-13A6-8A3BF927B7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6817" y="2667002"/>
            <a:ext cx="1379223" cy="457201"/>
          </a:xfrm>
          <a:prstGeom prst="rect">
            <a:avLst/>
          </a:prstGeom>
        </p:spPr>
      </p:pic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7007CBFB-07A7-1AB1-34D8-3299DF03D5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621056"/>
              </p:ext>
            </p:extLst>
          </p:nvPr>
        </p:nvGraphicFramePr>
        <p:xfrm>
          <a:off x="2743200" y="3352804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1010  7461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1010  7539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0-78000-03069-3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0-78000-01154-8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 descr="A yellow and green soda bottle&#10;&#10;Description automatically generated">
            <a:extLst>
              <a:ext uri="{FF2B5EF4-FFF2-40B4-BE49-F238E27FC236}">
                <a16:creationId xmlns:a16="http://schemas.microsoft.com/office/drawing/2014/main" id="{ECE4C51F-DEFF-C7FB-1FFD-E8D3AB392D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5600" y="3352804"/>
            <a:ext cx="518161" cy="1828804"/>
          </a:xfrm>
          <a:prstGeom prst="rect">
            <a:avLst/>
          </a:prstGeom>
        </p:spPr>
      </p:pic>
      <p:pic>
        <p:nvPicPr>
          <p:cNvPr id="11" name="Picture 10" descr="A close up of a bottle&#10;&#10;Description automatically generated">
            <a:extLst>
              <a:ext uri="{FF2B5EF4-FFF2-40B4-BE49-F238E27FC236}">
                <a16:creationId xmlns:a16="http://schemas.microsoft.com/office/drawing/2014/main" id="{1037D513-6D0E-F5D4-7430-FD6C94A498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0347" y="3352804"/>
            <a:ext cx="518161" cy="1828804"/>
          </a:xfrm>
          <a:prstGeom prst="rect">
            <a:avLst/>
          </a:prstGeom>
        </p:spPr>
      </p:pic>
      <p:pic>
        <p:nvPicPr>
          <p:cNvPr id="17" name="Picture 16" descr="A bar code with numbers&#10;&#10;Description automatically generated">
            <a:extLst>
              <a:ext uri="{FF2B5EF4-FFF2-40B4-BE49-F238E27FC236}">
                <a16:creationId xmlns:a16="http://schemas.microsoft.com/office/drawing/2014/main" id="{45345D59-6D77-E92B-B094-7330DC887A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8068" y="4648204"/>
            <a:ext cx="1379223" cy="457201"/>
          </a:xfrm>
          <a:prstGeom prst="rect">
            <a:avLst/>
          </a:prstGeom>
        </p:spPr>
      </p:pic>
      <p:pic>
        <p:nvPicPr>
          <p:cNvPr id="19" name="Picture 18" descr="A bar code with numbers&#10;&#10;Description automatically generated">
            <a:extLst>
              <a:ext uri="{FF2B5EF4-FFF2-40B4-BE49-F238E27FC236}">
                <a16:creationId xmlns:a16="http://schemas.microsoft.com/office/drawing/2014/main" id="{C64AD9DC-8318-4DE0-A58D-7B9D65A2D6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1564" y="4648204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9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00F134-74FF-209E-B3EA-483544D45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EE8D8E6-4B1D-15D5-6681-732F6FFA1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2L Bottles </a:t>
            </a:r>
            <a:r>
              <a:rPr lang="en-US" sz="2000" b="0" dirty="0"/>
              <a:t>(</a:t>
            </a:r>
            <a:r>
              <a:rPr lang="en-US" b="0" dirty="0"/>
              <a:t>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8A06EF9D-25C4-E62D-85A5-86353C8D2F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9995800"/>
              </p:ext>
            </p:extLst>
          </p:nvPr>
        </p:nvGraphicFramePr>
        <p:xfrm>
          <a:off x="2743200" y="1371600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1000  1416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0-78000-00034-4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0-78000-00075-7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20CA5AC4-6B9F-9946-F927-25C5471678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5545600"/>
              </p:ext>
            </p:extLst>
          </p:nvPr>
        </p:nvGraphicFramePr>
        <p:xfrm>
          <a:off x="2743200" y="3166635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7Up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1000  1419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0-78000-00531-8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0-78000-00831-9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83DE55E0-25A2-E193-9B46-95E678F00D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7356883"/>
              </p:ext>
            </p:extLst>
          </p:nvPr>
        </p:nvGraphicFramePr>
        <p:xfrm>
          <a:off x="1600200" y="496167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Beer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A&amp;W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1000  1437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1000  1438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1000  1417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0-78000-05246-6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0-78000-05346-3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0-78000-05446-0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83772AB0-EEB6-2498-CD8C-5EAAA1CB3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4961673"/>
            <a:ext cx="579119" cy="16459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53CB13-D082-BD1E-2514-21470D5A4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685" y="4961673"/>
            <a:ext cx="579118" cy="16459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09A79B-F76C-358E-BC81-78C31BE94D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608" y="4961670"/>
            <a:ext cx="579119" cy="164591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60A3236-1F23-35DC-307A-04F8937B5A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469" y="6079061"/>
            <a:ext cx="1379223" cy="4572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9BD75DF-031F-279A-BB91-132B6F1AED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318" y="6079061"/>
            <a:ext cx="1379223" cy="4572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B92D193-BA39-0ED6-26E2-E70EBB8BFD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161" y="6079061"/>
            <a:ext cx="1379223" cy="457201"/>
          </a:xfrm>
          <a:prstGeom prst="rect">
            <a:avLst/>
          </a:prstGeom>
        </p:spPr>
      </p:pic>
      <p:pic>
        <p:nvPicPr>
          <p:cNvPr id="4" name="Picture 3" descr="A green bottle with a white label&#10;&#10;Description automatically generated">
            <a:extLst>
              <a:ext uri="{FF2B5EF4-FFF2-40B4-BE49-F238E27FC236}">
                <a16:creationId xmlns:a16="http://schemas.microsoft.com/office/drawing/2014/main" id="{496FD3CC-9F32-5E49-5EC5-0EA032439F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9478" y="1371597"/>
            <a:ext cx="579120" cy="1645920"/>
          </a:xfrm>
          <a:prstGeom prst="rect">
            <a:avLst/>
          </a:prstGeom>
        </p:spPr>
      </p:pic>
      <p:pic>
        <p:nvPicPr>
          <p:cNvPr id="25" name="Picture 24" descr="A green can with a white text and a red circle on it&#10;&#10;Description automatically generated">
            <a:extLst>
              <a:ext uri="{FF2B5EF4-FFF2-40B4-BE49-F238E27FC236}">
                <a16:creationId xmlns:a16="http://schemas.microsoft.com/office/drawing/2014/main" id="{9F3A5F8C-2DD5-A9AE-CCA4-B400D8FDF3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7348" y="1371600"/>
            <a:ext cx="579120" cy="164592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65EF153-D07F-AB58-3EBA-707D17038D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868" y="2472254"/>
            <a:ext cx="1379223" cy="4572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3E91C86-CFAC-DFED-8B09-C5930431B0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574" y="2472256"/>
            <a:ext cx="1379223" cy="457201"/>
          </a:xfrm>
          <a:prstGeom prst="rect">
            <a:avLst/>
          </a:prstGeom>
        </p:spPr>
      </p:pic>
      <p:pic>
        <p:nvPicPr>
          <p:cNvPr id="28" name="Picture 27" descr="A close up of a bottle&#10;&#10;Description automatically generated">
            <a:extLst>
              <a:ext uri="{FF2B5EF4-FFF2-40B4-BE49-F238E27FC236}">
                <a16:creationId xmlns:a16="http://schemas.microsoft.com/office/drawing/2014/main" id="{0BD7544A-3212-9C4E-964D-C91A526BA80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49478" y="3168335"/>
            <a:ext cx="579120" cy="1645920"/>
          </a:xfrm>
          <a:prstGeom prst="rect">
            <a:avLst/>
          </a:prstGeom>
        </p:spPr>
      </p:pic>
      <p:pic>
        <p:nvPicPr>
          <p:cNvPr id="29" name="Picture 28" descr="A close up of a soda can&#10;&#10;Description automatically generated">
            <a:extLst>
              <a:ext uri="{FF2B5EF4-FFF2-40B4-BE49-F238E27FC236}">
                <a16:creationId xmlns:a16="http://schemas.microsoft.com/office/drawing/2014/main" id="{F8400202-77CC-313D-2A24-362AE5CF29E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67348" y="3170034"/>
            <a:ext cx="579120" cy="16459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1134E26-8912-C1EF-1B82-F83F5DF91DC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868" y="4273392"/>
            <a:ext cx="1379223" cy="45720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2F18F87-C1B6-A86E-75AD-C41F7BC8F28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654" y="4273392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75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530B0B-B4A8-021A-1E30-13F9E8DC2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Content Placeholder 7">
            <a:extLst>
              <a:ext uri="{FF2B5EF4-FFF2-40B4-BE49-F238E27FC236}">
                <a16:creationId xmlns:a16="http://schemas.microsoft.com/office/drawing/2014/main" id="{12F03AAF-92B2-F7E8-2CD3-2D272091E4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9138960"/>
              </p:ext>
            </p:extLst>
          </p:nvPr>
        </p:nvGraphicFramePr>
        <p:xfrm>
          <a:off x="1600200" y="4961667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Big Red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Cactus Cooler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1000  1453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1001  1973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1000  1486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0-71817-00021-7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0-78000-01169-2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0-78000-14746-9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49DB8D7A-7221-C605-505F-70A3302B5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2L Bottles </a:t>
            </a:r>
            <a:r>
              <a:rPr lang="en-US" sz="2000" b="0" dirty="0"/>
              <a:t>(</a:t>
            </a:r>
            <a:r>
              <a:rPr lang="en-US" b="0" dirty="0"/>
              <a:t>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6" name="Content Placeholder 7">
            <a:extLst>
              <a:ext uri="{FF2B5EF4-FFF2-40B4-BE49-F238E27FC236}">
                <a16:creationId xmlns:a16="http://schemas.microsoft.com/office/drawing/2014/main" id="{9B990E77-5EA9-E09E-1BF8-65366A13AB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769470"/>
              </p:ext>
            </p:extLst>
          </p:nvPr>
        </p:nvGraphicFramePr>
        <p:xfrm>
          <a:off x="1600200" y="3166635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Berry Lemonade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1000  1455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1000  1454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1013  7158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0-78000-11346-4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0-78000-12246-6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0-78000-03554-4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87F3AE5B-B75A-CA47-816F-30C57E55AC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900" y="3166635"/>
            <a:ext cx="579120" cy="16459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6EF26A-722C-AAF2-1977-06A16A0754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672" y="3166635"/>
            <a:ext cx="579120" cy="1645920"/>
          </a:xfrm>
          <a:prstGeom prst="rect">
            <a:avLst/>
          </a:prstGeom>
        </p:spPr>
      </p:pic>
      <p:pic>
        <p:nvPicPr>
          <p:cNvPr id="14" name="Picture 13" descr="A blue beverage container with a blue label&#10;&#10;Description automatically generated">
            <a:extLst>
              <a:ext uri="{FF2B5EF4-FFF2-40B4-BE49-F238E27FC236}">
                <a16:creationId xmlns:a16="http://schemas.microsoft.com/office/drawing/2014/main" id="{0723FB67-7369-6C01-0250-2A5D937C3E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81" y="3166635"/>
            <a:ext cx="579121" cy="164592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52BC4A7-C7B6-A28A-F650-819CC969C4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958" y="4295914"/>
            <a:ext cx="1379223" cy="4572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DE9FF4D-3E2E-820E-58E5-808550A861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358" y="4295915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6571E9F-8683-719D-600A-BED37A9F89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702" y="4295563"/>
            <a:ext cx="1379223" cy="457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D2E382-3F03-E519-B119-6D5ABCABC4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900" y="1371600"/>
            <a:ext cx="579120" cy="16459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EFE314-A14E-D05D-1D8A-494D74AB18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358" y="2485073"/>
            <a:ext cx="1379223" cy="457201"/>
          </a:xfrm>
          <a:prstGeom prst="rect">
            <a:avLst/>
          </a:prstGeom>
        </p:spPr>
      </p:pic>
      <p:pic>
        <p:nvPicPr>
          <p:cNvPr id="28" name="Picture 27" descr="A close up of a bottle&#10;&#10;Description automatically generated">
            <a:extLst>
              <a:ext uri="{FF2B5EF4-FFF2-40B4-BE49-F238E27FC236}">
                <a16:creationId xmlns:a16="http://schemas.microsoft.com/office/drawing/2014/main" id="{A2131696-89BD-CFF9-708C-73FD7491B9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474" y="1371600"/>
            <a:ext cx="579121" cy="1645923"/>
          </a:xfrm>
          <a:prstGeom prst="rect">
            <a:avLst/>
          </a:prstGeom>
        </p:spPr>
      </p:pic>
      <p:pic>
        <p:nvPicPr>
          <p:cNvPr id="30" name="Picture 29" descr="A bar code with numbers&#10;&#10;Description automatically generated">
            <a:extLst>
              <a:ext uri="{FF2B5EF4-FFF2-40B4-BE49-F238E27FC236}">
                <a16:creationId xmlns:a16="http://schemas.microsoft.com/office/drawing/2014/main" id="{0DF9DAB6-9916-7196-FA4B-6313A7A9C39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958" y="2485073"/>
            <a:ext cx="1379223" cy="457201"/>
          </a:xfrm>
          <a:prstGeom prst="rect">
            <a:avLst/>
          </a:prstGeom>
        </p:spPr>
      </p:pic>
      <p:graphicFrame>
        <p:nvGraphicFramePr>
          <p:cNvPr id="31" name="Content Placeholder 7">
            <a:extLst>
              <a:ext uri="{FF2B5EF4-FFF2-40B4-BE49-F238E27FC236}">
                <a16:creationId xmlns:a16="http://schemas.microsoft.com/office/drawing/2014/main" id="{43BB4840-404A-A4B6-3228-10AA81AB2B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3571853"/>
              </p:ext>
            </p:extLst>
          </p:nvPr>
        </p:nvGraphicFramePr>
        <p:xfrm>
          <a:off x="1600200" y="137160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 Cola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1016  5424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1000  1606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0-78000-00337-6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0-78000-04112-5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0-78000-04446-1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A3585E2-AF34-FFF7-0103-D2F59B5CCEA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229" y="4961667"/>
            <a:ext cx="579120" cy="16459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DF4A51-7DD1-B3E9-0140-D34BF347D52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237" y="6104666"/>
            <a:ext cx="1379223" cy="4572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A3494B6-7DBC-7496-C802-51D6EF156FC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523" y="6110212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2DDA5CB-7222-8ED2-86A6-A7D9599EAD5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474" y="4961667"/>
            <a:ext cx="579120" cy="1645920"/>
          </a:xfrm>
          <a:prstGeom prst="rect">
            <a:avLst/>
          </a:prstGeom>
        </p:spPr>
      </p:pic>
      <p:pic>
        <p:nvPicPr>
          <p:cNvPr id="27" name="Picture 26" descr="A bar code with numbers&#10;&#10;Description automatically generated">
            <a:extLst>
              <a:ext uri="{FF2B5EF4-FFF2-40B4-BE49-F238E27FC236}">
                <a16:creationId xmlns:a16="http://schemas.microsoft.com/office/drawing/2014/main" id="{E002D4E1-A8FF-5436-9351-58DA9EA70AC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701" y="2485072"/>
            <a:ext cx="1379223" cy="457201"/>
          </a:xfrm>
          <a:prstGeom prst="rect">
            <a:avLst/>
          </a:prstGeom>
        </p:spPr>
      </p:pic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56E0C736-676D-6BCA-E73F-22BB0E3BD35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700" y="6104665"/>
            <a:ext cx="1379223" cy="457201"/>
          </a:xfrm>
          <a:prstGeom prst="rect">
            <a:avLst/>
          </a:prstGeom>
        </p:spPr>
      </p:pic>
      <p:pic>
        <p:nvPicPr>
          <p:cNvPr id="41" name="Picture 40" descr="A close up of a bottle&#10;&#10;Description automatically generated">
            <a:extLst>
              <a:ext uri="{FF2B5EF4-FFF2-40B4-BE49-F238E27FC236}">
                <a16:creationId xmlns:a16="http://schemas.microsoft.com/office/drawing/2014/main" id="{4C8FD081-519F-7490-3AEE-0EE68AADC72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544" y="1371600"/>
            <a:ext cx="579121" cy="1645923"/>
          </a:xfrm>
          <a:prstGeom prst="rect">
            <a:avLst/>
          </a:prstGeom>
        </p:spPr>
      </p:pic>
      <p:pic>
        <p:nvPicPr>
          <p:cNvPr id="43" name="Picture 42" descr="A close up of a bottle&#10;&#10;Description automatically generated">
            <a:extLst>
              <a:ext uri="{FF2B5EF4-FFF2-40B4-BE49-F238E27FC236}">
                <a16:creationId xmlns:a16="http://schemas.microsoft.com/office/drawing/2014/main" id="{132AE7D9-7EBB-83F0-9038-8E733E3873D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662" y="4966413"/>
            <a:ext cx="579121" cy="164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3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E970A8-5939-AF3D-E9EB-B61C0409C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Content Placeholder 7">
            <a:extLst>
              <a:ext uri="{FF2B5EF4-FFF2-40B4-BE49-F238E27FC236}">
                <a16:creationId xmlns:a16="http://schemas.microsoft.com/office/drawing/2014/main" id="{3E90A1C4-E6F8-788E-D925-7FF0B7EF1F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0747095"/>
              </p:ext>
            </p:extLst>
          </p:nvPr>
        </p:nvGraphicFramePr>
        <p:xfrm>
          <a:off x="1600200" y="3173531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Vernors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Cranberry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Fruit Splash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456264" rtl="0" eaLnBrk="1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1000  0098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1000  1595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1016  5904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0-78000-18046-6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0-78000-15646-1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0-78000-03940-5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7" name="Content Placeholder 7">
            <a:extLst>
              <a:ext uri="{FF2B5EF4-FFF2-40B4-BE49-F238E27FC236}">
                <a16:creationId xmlns:a16="http://schemas.microsoft.com/office/drawing/2014/main" id="{5B64E647-D722-F9BF-E904-64859763EE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871391"/>
              </p:ext>
            </p:extLst>
          </p:nvPr>
        </p:nvGraphicFramePr>
        <p:xfrm>
          <a:off x="2743200" y="4968666"/>
          <a:ext cx="4572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1000  1488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1000  1487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0-78000-14846-6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0-78000-15246-3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9A82158B-413D-3A09-1C1E-CF2289526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2L Bottles </a:t>
            </a:r>
            <a:r>
              <a:rPr lang="en-US" sz="2000" b="0" dirty="0"/>
              <a:t>(</a:t>
            </a:r>
            <a:r>
              <a:rPr lang="en-US" b="0" dirty="0"/>
              <a:t>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7B0E9B07-2E76-2317-9C54-17D755B2CA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8945797"/>
              </p:ext>
            </p:extLst>
          </p:nvPr>
        </p:nvGraphicFramePr>
        <p:xfrm>
          <a:off x="1600200" y="137160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Ruby Red Squirt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1000  1435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1000  1436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1000  0096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0-78000-01646-8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0-78000-01746-5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0-78000-01846-2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B342049-B056-AAAC-4A0F-AEF24B451E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051" y="1371600"/>
            <a:ext cx="579120" cy="16459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C68392-F04F-FDBE-437C-B1A1CF35C3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226" y="1378397"/>
            <a:ext cx="579120" cy="16459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75A0AD-0D83-DA40-4652-6DDB09B10F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365" y="1378397"/>
            <a:ext cx="579120" cy="164592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D18CFDF-411B-033B-F4E4-BC9BD4EC84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791" y="2486915"/>
            <a:ext cx="1379223" cy="4572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0E48DE5-53F3-4285-90B4-F553DAFD4D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836" y="2486915"/>
            <a:ext cx="1379223" cy="4572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3320554-60F9-9D0B-CD2F-F74B56F3E9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513" y="2486914"/>
            <a:ext cx="1379223" cy="457201"/>
          </a:xfrm>
          <a:prstGeom prst="rect">
            <a:avLst/>
          </a:prstGeom>
        </p:spPr>
      </p:pic>
      <p:pic>
        <p:nvPicPr>
          <p:cNvPr id="31" name="Picture 30" descr="A red can with a label&#10;&#10;Description automatically generated">
            <a:extLst>
              <a:ext uri="{FF2B5EF4-FFF2-40B4-BE49-F238E27FC236}">
                <a16:creationId xmlns:a16="http://schemas.microsoft.com/office/drawing/2014/main" id="{258A55BF-91FD-28D7-6090-556153FC5C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0365" y="3173531"/>
            <a:ext cx="579121" cy="1645923"/>
          </a:xfrm>
          <a:prstGeom prst="rect">
            <a:avLst/>
          </a:prstGeom>
        </p:spPr>
      </p:pic>
      <p:pic>
        <p:nvPicPr>
          <p:cNvPr id="32" name="Picture 31" descr="A close up of a bottle&#10;&#10;Description automatically generated">
            <a:extLst>
              <a:ext uri="{FF2B5EF4-FFF2-40B4-BE49-F238E27FC236}">
                <a16:creationId xmlns:a16="http://schemas.microsoft.com/office/drawing/2014/main" id="{73A726A9-91A1-9B53-DE49-8D51578A16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72340" y="4975069"/>
            <a:ext cx="579121" cy="1645923"/>
          </a:xfrm>
          <a:prstGeom prst="rect">
            <a:avLst/>
          </a:prstGeom>
        </p:spPr>
      </p:pic>
      <p:pic>
        <p:nvPicPr>
          <p:cNvPr id="33" name="Picture 32" descr="A green bottle with a logo and a crown&#10;&#10;Description automatically generated">
            <a:extLst>
              <a:ext uri="{FF2B5EF4-FFF2-40B4-BE49-F238E27FC236}">
                <a16:creationId xmlns:a16="http://schemas.microsoft.com/office/drawing/2014/main" id="{262BF0F2-6D08-AC95-CB37-2082E5D3FC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49017" y="4975069"/>
            <a:ext cx="579121" cy="164592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0AC9113-444D-06EA-3E53-FC0B05A5477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965" y="4286066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F02CC09-69E5-7D73-F450-E61D7C88FD3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627" y="6086971"/>
            <a:ext cx="1379223" cy="4572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397BE9E-198F-BBFA-645C-A229EC8470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216" y="6086970"/>
            <a:ext cx="1379223" cy="457201"/>
          </a:xfrm>
          <a:prstGeom prst="rect">
            <a:avLst/>
          </a:prstGeom>
        </p:spPr>
      </p:pic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BA9B0E21-B650-2F7E-9A1D-F2913B22268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513" y="4286066"/>
            <a:ext cx="1379223" cy="457201"/>
          </a:xfrm>
          <a:prstGeom prst="rect">
            <a:avLst/>
          </a:prstGeom>
        </p:spPr>
      </p:pic>
      <p:pic>
        <p:nvPicPr>
          <p:cNvPr id="41" name="Picture 40" descr="A close up of a bottle&#10;&#10;Description automatically generated">
            <a:extLst>
              <a:ext uri="{FF2B5EF4-FFF2-40B4-BE49-F238E27FC236}">
                <a16:creationId xmlns:a16="http://schemas.microsoft.com/office/drawing/2014/main" id="{A52D4C95-6238-41C1-525A-C3B8F77DD5B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170" y="3180328"/>
            <a:ext cx="579121" cy="164592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5730DEC-16BC-DF87-8889-51FE8129DFA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104" y="4286066"/>
            <a:ext cx="1379223" cy="45720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9818E88-A9AD-3A4E-3988-282FEA928A8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051" y="3173528"/>
            <a:ext cx="579120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4FD70C-6509-25F0-AF31-2A7C89FAC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9AFFCBC-F866-2E8D-8875-97805F4BE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Carbonated Soft Drinks </a:t>
            </a:r>
            <a:r>
              <a:rPr lang="en-US" dirty="0"/>
              <a:t>Premium Glass</a:t>
            </a:r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BBE39A75-098A-3A20-FC08-3EB54FF658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1883750"/>
              </p:ext>
            </p:extLst>
          </p:nvPr>
        </p:nvGraphicFramePr>
        <p:xfrm>
          <a:off x="2743200" y="1668534"/>
          <a:ext cx="457200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T="50292" marB="5029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 marT="50292" marB="5029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2002  6451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2002  6453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0-78000-01954-4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0-78000-01952-0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9E8BD21-8960-BA3C-19C0-2737CC730AED}"/>
              </a:ext>
            </a:extLst>
          </p:cNvPr>
          <p:cNvSpPr txBox="1"/>
          <p:nvPr/>
        </p:nvSpPr>
        <p:spPr>
          <a:xfrm>
            <a:off x="3364191" y="1221792"/>
            <a:ext cx="33300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355mL Mexican Glass </a:t>
            </a:r>
            <a:r>
              <a:rPr lang="en-US" dirty="0"/>
              <a:t>(12pk)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6AAA46-13FE-F13B-3735-393B10CC1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375" y="1668533"/>
            <a:ext cx="432816" cy="1645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CCB17C-0911-3035-BF6C-C2D3E1C97F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551" y="1668534"/>
            <a:ext cx="408432" cy="16459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943E44-F90A-8312-F351-81A4E50032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647" y="2794548"/>
            <a:ext cx="1379223" cy="457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323F575-900D-A5C5-424A-510DE58D2A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665" y="2794548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34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7B3941-F84F-8136-381E-EBFD44579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052390B-A592-C7EA-8735-69C7A4587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CSD Bag-In-A-Box </a:t>
            </a:r>
            <a:r>
              <a:rPr lang="en-US" dirty="0"/>
              <a:t>Fountain Syrup </a:t>
            </a:r>
            <a:r>
              <a:rPr lang="en-US" b="0" dirty="0"/>
              <a:t>(5 gallon)</a:t>
            </a:r>
            <a:endParaRPr lang="en-US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056A71CE-2A07-AF68-F9FD-92CC27BA9F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2005609"/>
              </p:ext>
            </p:extLst>
          </p:nvPr>
        </p:nvGraphicFramePr>
        <p:xfrm>
          <a:off x="1463040" y="3166635"/>
          <a:ext cx="71323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 Cola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Cherry RC Cola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1000  0705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1000  0299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1016  8200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0-88500-90226-0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0-88500-90229-1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0-88500-90331-1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D62CDC98-6149-85ED-E0F7-080CB50114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2778091"/>
              </p:ext>
            </p:extLst>
          </p:nvPr>
        </p:nvGraphicFramePr>
        <p:xfrm>
          <a:off x="1463040" y="4961670"/>
          <a:ext cx="71323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Big Red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Hires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Root Beer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Tahitian Treat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Pink 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1000  0714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1004  5980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1000  0310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0-71817-00055-2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0-88500-90134-8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0-88500-90115-7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3D66A46D-CBCF-7E38-F02D-6445901CB5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4322362"/>
              </p:ext>
            </p:extLst>
          </p:nvPr>
        </p:nvGraphicFramePr>
        <p:xfrm>
          <a:off x="274320" y="1337835"/>
          <a:ext cx="950976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32503317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887024268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Pepper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7Up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Sunkist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Squirt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1000  0703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1000  0701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1000  00715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1000  0708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0-54900-71054-5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0-78000-20001-0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0-88500-90111-9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0-88500-90137-9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B05902C3-076F-8C17-EEE5-2C23429FD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657" y="2460982"/>
            <a:ext cx="1379223" cy="45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887602-E8C3-1346-AC41-FC92806A24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1703595"/>
            <a:ext cx="914400" cy="914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B202AE-C30B-36B5-46F3-3B7D08B240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344" y="2460982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50E03F-DEB8-0465-A1A0-DF64B863DB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12" y="1703595"/>
            <a:ext cx="914400" cy="914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B6604AB-D692-A163-E696-205F94D601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031" y="2460982"/>
            <a:ext cx="1379223" cy="457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A2FF24-7E9A-2526-0D2D-F7A4BE6C81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703595"/>
            <a:ext cx="914400" cy="914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755E9C-284C-D7FC-474B-E43EE0C4D1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640" y="1703595"/>
            <a:ext cx="914400" cy="914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45A82C8-FCA1-C4E5-E300-B1E4C70A39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948" y="2466683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1527D91-54BB-D472-F4D0-C00CABF14F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001" y="4290762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F502067-03AF-6AC5-8F81-BC5EB68C611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788" y="4290762"/>
            <a:ext cx="1379223" cy="4572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81BA46-2F23-715D-F686-114BFC830B1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001" y="6086973"/>
            <a:ext cx="1379223" cy="4572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D3D9575-7E32-786A-4A73-AFE9D563701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068" y="5327430"/>
            <a:ext cx="914400" cy="914400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6715CBAF-0C19-7780-C22E-F400523CF7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228" y="4290762"/>
            <a:ext cx="1379223" cy="457201"/>
          </a:xfrm>
          <a:prstGeom prst="rect">
            <a:avLst/>
          </a:prstGeom>
        </p:spPr>
      </p:pic>
      <p:pic>
        <p:nvPicPr>
          <p:cNvPr id="24" name="Picture 23" descr="A blue and white logo&#10;&#10;Description automatically generated">
            <a:extLst>
              <a:ext uri="{FF2B5EF4-FFF2-40B4-BE49-F238E27FC236}">
                <a16:creationId xmlns:a16="http://schemas.microsoft.com/office/drawing/2014/main" id="{3CB93A05-E963-1958-EAB5-DA4D3EA0799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067" y="3532394"/>
            <a:ext cx="914402" cy="914402"/>
          </a:xfrm>
          <a:prstGeom prst="rect">
            <a:avLst/>
          </a:prstGeom>
        </p:spPr>
      </p:pic>
      <p:pic>
        <p:nvPicPr>
          <p:cNvPr id="32" name="Picture 31" descr="A logo on a blue background&#10;&#10;Description automatically generated">
            <a:extLst>
              <a:ext uri="{FF2B5EF4-FFF2-40B4-BE49-F238E27FC236}">
                <a16:creationId xmlns:a16="http://schemas.microsoft.com/office/drawing/2014/main" id="{756E6C67-6719-8121-5181-EE50D3014F5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83" y="3532394"/>
            <a:ext cx="914402" cy="914402"/>
          </a:xfrm>
          <a:prstGeom prst="rect">
            <a:avLst/>
          </a:prstGeom>
        </p:spPr>
      </p:pic>
      <p:pic>
        <p:nvPicPr>
          <p:cNvPr id="41" name="Picture 40" descr="A red and white logo&#10;&#10;Description automatically generated">
            <a:extLst>
              <a:ext uri="{FF2B5EF4-FFF2-40B4-BE49-F238E27FC236}">
                <a16:creationId xmlns:a16="http://schemas.microsoft.com/office/drawing/2014/main" id="{C7A8678F-251E-D67D-ECAA-577AF05CFD4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571" y="3532394"/>
            <a:ext cx="914402" cy="914402"/>
          </a:xfrm>
          <a:prstGeom prst="rect">
            <a:avLst/>
          </a:prstGeom>
        </p:spPr>
      </p:pic>
      <p:pic>
        <p:nvPicPr>
          <p:cNvPr id="46" name="Picture 45" descr="A label with palm trees and text&#10;&#10;Description automatically generated">
            <a:extLst>
              <a:ext uri="{FF2B5EF4-FFF2-40B4-BE49-F238E27FC236}">
                <a16:creationId xmlns:a16="http://schemas.microsoft.com/office/drawing/2014/main" id="{9ECCAC51-7AAE-20AD-251C-3F7D00CD842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571" y="5327428"/>
            <a:ext cx="914402" cy="914402"/>
          </a:xfrm>
          <a:prstGeom prst="rect">
            <a:avLst/>
          </a:prstGeom>
        </p:spPr>
      </p:pic>
      <p:pic>
        <p:nvPicPr>
          <p:cNvPr id="48" name="Picture 47" descr="A brown and white logo&#10;&#10;Description automatically generated">
            <a:extLst>
              <a:ext uri="{FF2B5EF4-FFF2-40B4-BE49-F238E27FC236}">
                <a16:creationId xmlns:a16="http://schemas.microsoft.com/office/drawing/2014/main" id="{38625A5E-2A08-659D-7795-12936BCC72D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830" y="5327428"/>
            <a:ext cx="914402" cy="914402"/>
          </a:xfrm>
          <a:prstGeom prst="rect">
            <a:avLst/>
          </a:prstGeom>
        </p:spPr>
      </p:pic>
      <p:pic>
        <p:nvPicPr>
          <p:cNvPr id="50" name="Picture 49" descr="A bar code with numbers&#10;&#10;Description automatically generated">
            <a:extLst>
              <a:ext uri="{FF2B5EF4-FFF2-40B4-BE49-F238E27FC236}">
                <a16:creationId xmlns:a16="http://schemas.microsoft.com/office/drawing/2014/main" id="{8824109E-AD95-9501-0B00-432456F0A03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788" y="6068805"/>
            <a:ext cx="1379223" cy="457201"/>
          </a:xfrm>
          <a:prstGeom prst="rect">
            <a:avLst/>
          </a:prstGeom>
        </p:spPr>
      </p:pic>
      <p:pic>
        <p:nvPicPr>
          <p:cNvPr id="52" name="Picture 51" descr="A bar code with numbers&#10;&#10;Description automatically generated">
            <a:extLst>
              <a:ext uri="{FF2B5EF4-FFF2-40B4-BE49-F238E27FC236}">
                <a16:creationId xmlns:a16="http://schemas.microsoft.com/office/drawing/2014/main" id="{DA94AF2F-3FDA-1093-7EC1-25A1434668A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575" y="6086972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76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7B3941-F84F-8136-381E-EBFD44579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052390B-A592-C7EA-8735-69C7A4587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CSD Bag-In-A-Box </a:t>
            </a:r>
            <a:r>
              <a:rPr lang="en-US" dirty="0"/>
              <a:t>Fountain Syrup </a:t>
            </a:r>
            <a:r>
              <a:rPr lang="en-US" b="0" dirty="0"/>
              <a:t>(2.5 gallon)</a:t>
            </a:r>
            <a:endParaRPr lang="en-US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056A71CE-2A07-AF68-F9FD-92CC27BA9F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5785896"/>
              </p:ext>
            </p:extLst>
          </p:nvPr>
        </p:nvGraphicFramePr>
        <p:xfrm>
          <a:off x="1463040" y="3166635"/>
          <a:ext cx="71323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 Dry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Canada Dry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Tonic Water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Hawaiian Punch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1006  6318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1000  0330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1008  8270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0-88500-90125-6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0-88500-90177-5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0-88500-00118-5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E9016718-9003-EE6C-9B37-4A8A913AD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867" y="3532395"/>
            <a:ext cx="914400" cy="9144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C6939A3-E095-0895-4456-8A1F68977F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971" y="4301885"/>
            <a:ext cx="1379223" cy="457201"/>
          </a:xfrm>
          <a:prstGeom prst="rect">
            <a:avLst/>
          </a:prstGeom>
        </p:spPr>
      </p:pic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EC96216F-699D-7293-436A-12A3DB7740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5798516"/>
              </p:ext>
            </p:extLst>
          </p:nvPr>
        </p:nvGraphicFramePr>
        <p:xfrm>
          <a:off x="2651760" y="1371600"/>
          <a:ext cx="475488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 Pepper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Cream Soda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1014  9121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1015  9685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0-54900-00116-2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0-54900-00152-0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 descr="A can of ginger ale&#10;&#10;Description automatically generated">
            <a:extLst>
              <a:ext uri="{FF2B5EF4-FFF2-40B4-BE49-F238E27FC236}">
                <a16:creationId xmlns:a16="http://schemas.microsoft.com/office/drawing/2014/main" id="{F3F2A18E-5777-5B20-C13D-B9E231945D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698" y="3530879"/>
            <a:ext cx="914402" cy="914402"/>
          </a:xfrm>
          <a:prstGeom prst="rect">
            <a:avLst/>
          </a:prstGeom>
        </p:spPr>
      </p:pic>
      <p:pic>
        <p:nvPicPr>
          <p:cNvPr id="11" name="Picture 10" descr="A yellow and green label with red text&#10;&#10;Description automatically generated">
            <a:extLst>
              <a:ext uri="{FF2B5EF4-FFF2-40B4-BE49-F238E27FC236}">
                <a16:creationId xmlns:a16="http://schemas.microsoft.com/office/drawing/2014/main" id="{4827A05D-70DE-4937-5F2B-F6ADED608B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534" y="3530879"/>
            <a:ext cx="914402" cy="914402"/>
          </a:xfrm>
          <a:prstGeom prst="rect">
            <a:avLst/>
          </a:prstGeom>
        </p:spPr>
      </p:pic>
      <p:pic>
        <p:nvPicPr>
          <p:cNvPr id="13" name="Picture 12" descr="A red circle with white text&#10;&#10;Description automatically generated">
            <a:extLst>
              <a:ext uri="{FF2B5EF4-FFF2-40B4-BE49-F238E27FC236}">
                <a16:creationId xmlns:a16="http://schemas.microsoft.com/office/drawing/2014/main" id="{B3ECA83E-464E-34E7-765C-6599F29DD6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760" y="1737359"/>
            <a:ext cx="914402" cy="914402"/>
          </a:xfrm>
          <a:prstGeom prst="rect">
            <a:avLst/>
          </a:prstGeom>
        </p:spPr>
      </p:pic>
      <p:pic>
        <p:nvPicPr>
          <p:cNvPr id="15" name="Picture 14" descr="A red and white logo&#10;&#10;Description automatically generated">
            <a:extLst>
              <a:ext uri="{FF2B5EF4-FFF2-40B4-BE49-F238E27FC236}">
                <a16:creationId xmlns:a16="http://schemas.microsoft.com/office/drawing/2014/main" id="{47C3D34C-E2F9-003F-574E-7F2B22E073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737359"/>
            <a:ext cx="914402" cy="914402"/>
          </a:xfrm>
          <a:prstGeom prst="rect">
            <a:avLst/>
          </a:prstGeom>
        </p:spPr>
      </p:pic>
      <p:pic>
        <p:nvPicPr>
          <p:cNvPr id="17" name="Picture 16" descr="A bar code with numbers&#10;&#10;Description automatically generated">
            <a:extLst>
              <a:ext uri="{FF2B5EF4-FFF2-40B4-BE49-F238E27FC236}">
                <a16:creationId xmlns:a16="http://schemas.microsoft.com/office/drawing/2014/main" id="{41901B36-67D3-9479-8117-680F35C816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069" y="2515356"/>
            <a:ext cx="1379223" cy="457201"/>
          </a:xfrm>
          <a:prstGeom prst="rect">
            <a:avLst/>
          </a:prstGeom>
        </p:spPr>
      </p:pic>
      <p:pic>
        <p:nvPicPr>
          <p:cNvPr id="19" name="Picture 18" descr="A bar code with numbers&#10;&#10;Description automatically generated">
            <a:extLst>
              <a:ext uri="{FF2B5EF4-FFF2-40B4-BE49-F238E27FC236}">
                <a16:creationId xmlns:a16="http://schemas.microsoft.com/office/drawing/2014/main" id="{A71F20FD-DFDC-192B-189C-0C154D3C560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455" y="2514599"/>
            <a:ext cx="1379223" cy="457201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F3C1B0D7-FA02-3975-2F1F-091FDE4C7C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607" y="4294315"/>
            <a:ext cx="1379223" cy="457201"/>
          </a:xfrm>
          <a:prstGeom prst="rect">
            <a:avLst/>
          </a:prstGeom>
        </p:spPr>
      </p:pic>
      <p:pic>
        <p:nvPicPr>
          <p:cNvPr id="23" name="Picture 22" descr="A bar code with numbers&#10;&#10;Description automatically generated">
            <a:extLst>
              <a:ext uri="{FF2B5EF4-FFF2-40B4-BE49-F238E27FC236}">
                <a16:creationId xmlns:a16="http://schemas.microsoft.com/office/drawing/2014/main" id="{EA4F2FE6-0869-D544-4798-6E74CA18B76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940" y="4301884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03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C858B6-A386-BF2B-5C54-6330BE7F3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BC8CCAE-B5F7-0924-2F4D-64DF12CAC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Canada Dry Mixers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8C225536-AA51-3F51-E95E-9C2FE7892C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312563"/>
              </p:ext>
            </p:extLst>
          </p:nvPr>
        </p:nvGraphicFramePr>
        <p:xfrm>
          <a:off x="1463040" y="1656225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Club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1000  0071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1000  1334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1000  1336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0-78000-15345-3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0-78000-14945-6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0-78000-14645-5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9F38E63-0AE9-1013-A1DF-F5CEE2EF8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193" y="2907402"/>
            <a:ext cx="1379223" cy="457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E76D8D-3CF4-676F-9C14-D27D76DEC6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087" y="2907401"/>
            <a:ext cx="1379223" cy="45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4C28F8-8621-EF19-43D4-F81DFF8D8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535" y="2901803"/>
            <a:ext cx="1379223" cy="457201"/>
          </a:xfrm>
          <a:prstGeom prst="rect">
            <a:avLst/>
          </a:prstGeom>
        </p:spPr>
      </p:pic>
      <p:pic>
        <p:nvPicPr>
          <p:cNvPr id="14" name="Picture 13" descr="A can of soda with a logo&#10;&#10;Description automatically generated">
            <a:extLst>
              <a:ext uri="{FF2B5EF4-FFF2-40B4-BE49-F238E27FC236}">
                <a16:creationId xmlns:a16="http://schemas.microsoft.com/office/drawing/2014/main" id="{4804A6F8-A63E-F5B9-5D32-DBDC24CE65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675" y="1656225"/>
            <a:ext cx="609601" cy="1828804"/>
          </a:xfrm>
          <a:prstGeom prst="rect">
            <a:avLst/>
          </a:prstGeom>
        </p:spPr>
      </p:pic>
      <p:pic>
        <p:nvPicPr>
          <p:cNvPr id="16" name="Picture 15" descr="A can of soda with text on it&#10;&#10;Description automatically generated">
            <a:extLst>
              <a:ext uri="{FF2B5EF4-FFF2-40B4-BE49-F238E27FC236}">
                <a16:creationId xmlns:a16="http://schemas.microsoft.com/office/drawing/2014/main" id="{F53271EE-B68E-F80F-B239-588A822805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569" y="1656221"/>
            <a:ext cx="609601" cy="1828804"/>
          </a:xfrm>
          <a:prstGeom prst="rect">
            <a:avLst/>
          </a:prstGeom>
        </p:spPr>
      </p:pic>
      <p:pic>
        <p:nvPicPr>
          <p:cNvPr id="18" name="Picture 17" descr="A yellow can with a logo and text&#10;&#10;Description automatically generated">
            <a:extLst>
              <a:ext uri="{FF2B5EF4-FFF2-40B4-BE49-F238E27FC236}">
                <a16:creationId xmlns:a16="http://schemas.microsoft.com/office/drawing/2014/main" id="{16C0C3B8-C6C5-6AD6-51B8-123C3CB5FE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227" y="1656221"/>
            <a:ext cx="609601" cy="18288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7576A6-D5A0-9262-C557-6776D42FEC34}"/>
              </a:ext>
            </a:extLst>
          </p:cNvPr>
          <p:cNvSpPr txBox="1"/>
          <p:nvPr/>
        </p:nvSpPr>
        <p:spPr>
          <a:xfrm>
            <a:off x="4074219" y="1221792"/>
            <a:ext cx="1909962" cy="36933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b="1" dirty="0"/>
              <a:t>1L Bottles </a:t>
            </a:r>
            <a:r>
              <a:rPr lang="en-US" dirty="0"/>
              <a:t>(15pk)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33A8F4-F215-AF3B-504B-6E34415F1418}"/>
              </a:ext>
            </a:extLst>
          </p:cNvPr>
          <p:cNvSpPr txBox="1"/>
          <p:nvPr/>
        </p:nvSpPr>
        <p:spPr>
          <a:xfrm>
            <a:off x="3909887" y="4035287"/>
            <a:ext cx="2238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12oz Cans </a:t>
            </a:r>
            <a:r>
              <a:rPr lang="en-US" dirty="0"/>
              <a:t>(4x6pk)</a:t>
            </a:r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3DD4BB06-3AFB-9A3E-814B-D71959166D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5196536"/>
              </p:ext>
            </p:extLst>
          </p:nvPr>
        </p:nvGraphicFramePr>
        <p:xfrm>
          <a:off x="2011680" y="4470255"/>
          <a:ext cx="60350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Club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1000  0808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1000  0810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0-78000-00124-2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0-78000-00122-8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540DE90D-6D1C-8C73-86BD-8A7410F7B211}"/>
              </a:ext>
            </a:extLst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7221" y="4814575"/>
            <a:ext cx="1554480" cy="1005840"/>
          </a:xfrm>
          <a:prstGeom prst="rect">
            <a:avLst/>
          </a:prstGeom>
        </p:spPr>
      </p:pic>
      <p:pic>
        <p:nvPicPr>
          <p:cNvPr id="17" name="Picture 16" descr="A group of blue cans of soda&#10;&#10;Description automatically generated">
            <a:extLst>
              <a:ext uri="{FF2B5EF4-FFF2-40B4-BE49-F238E27FC236}">
                <a16:creationId xmlns:a16="http://schemas.microsoft.com/office/drawing/2014/main" id="{494938DE-3840-EEF2-F76A-34FC2444E970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036" y="4814575"/>
            <a:ext cx="1554480" cy="1005840"/>
          </a:xfrm>
          <a:prstGeom prst="rect">
            <a:avLst/>
          </a:prstGeom>
        </p:spPr>
      </p:pic>
      <p:pic>
        <p:nvPicPr>
          <p:cNvPr id="20" name="Picture 19" descr="A bar code with numbers&#10;&#10;Description automatically generated">
            <a:extLst>
              <a:ext uri="{FF2B5EF4-FFF2-40B4-BE49-F238E27FC236}">
                <a16:creationId xmlns:a16="http://schemas.microsoft.com/office/drawing/2014/main" id="{D996D356-DEE2-415A-413A-ED3E7DFEA5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757" y="5591814"/>
            <a:ext cx="1379223" cy="457201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39C2295B-8FB7-E5A7-B81D-AF39F76D37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377" y="5591814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14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B7C81D-487F-DD22-E211-DFCE3ECD2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6557A9C-7FD2-BF46-3870-1C5DBED1D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Canada Dry Mixers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BDB8F9F6-DC9B-D32B-0EFC-FE097E3EA2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8556027"/>
              </p:ext>
            </p:extLst>
          </p:nvPr>
        </p:nvGraphicFramePr>
        <p:xfrm>
          <a:off x="640080" y="1645920"/>
          <a:ext cx="87782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Club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1016  0714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1016  0704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1016  0712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0-78000-00224-9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0-78000-00225-6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0-78000-00223-2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CDBAFC6F-2611-E18E-FAAC-34D3ED53A1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8367321"/>
              </p:ext>
            </p:extLst>
          </p:nvPr>
        </p:nvGraphicFramePr>
        <p:xfrm>
          <a:off x="1920240" y="3931920"/>
          <a:ext cx="62179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Club Soda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Tonic Water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1011  4955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1011  4958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0-78000-00341-3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0-78000-00365-9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EC095F3-1B25-5B98-DDAB-D1D4CF67C89C}"/>
              </a:ext>
            </a:extLst>
          </p:cNvPr>
          <p:cNvSpPr txBox="1"/>
          <p:nvPr/>
        </p:nvSpPr>
        <p:spPr>
          <a:xfrm>
            <a:off x="3606716" y="1221792"/>
            <a:ext cx="2844968" cy="36933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b="1" dirty="0"/>
              <a:t>7.5oz Slim Cans </a:t>
            </a:r>
            <a:r>
              <a:rPr lang="en-US" dirty="0"/>
              <a:t>(4x6pk)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564279-7EC3-3059-E4FA-26160B4AB032}"/>
              </a:ext>
            </a:extLst>
          </p:cNvPr>
          <p:cNvSpPr txBox="1"/>
          <p:nvPr/>
        </p:nvSpPr>
        <p:spPr>
          <a:xfrm>
            <a:off x="3023581" y="3520554"/>
            <a:ext cx="40112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10oz PET Bellyband Bottles </a:t>
            </a:r>
            <a:r>
              <a:rPr lang="en-US" dirty="0"/>
              <a:t>(4x6pk)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E163948-28DD-9C41-AA7B-DBD0EC1E7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027" y="4069080"/>
            <a:ext cx="1628775" cy="1371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4E9A15-7C62-E960-33C7-DE4F334018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368" y="5053369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3BCBF2-8F31-D0ED-40F4-6498380193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678" y="4069080"/>
            <a:ext cx="1625918" cy="13691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218D0D-DDE3-D6FC-BCA4-F7E0A2B653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706" y="5055544"/>
            <a:ext cx="1379223" cy="457201"/>
          </a:xfrm>
          <a:prstGeom prst="rect">
            <a:avLst/>
          </a:prstGeom>
        </p:spPr>
      </p:pic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3AFE8B99-832A-E1CD-FAD1-A8C53279BF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2524819"/>
              </p:ext>
            </p:extLst>
          </p:nvPr>
        </p:nvGraphicFramePr>
        <p:xfrm>
          <a:off x="3474720" y="5731515"/>
          <a:ext cx="310896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299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Ale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1011  4954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0-78000-00364-2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BF321C86-DBE9-A064-6CC0-CE02BA2ED8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196" y="6870774"/>
            <a:ext cx="1379223" cy="457201"/>
          </a:xfrm>
          <a:prstGeom prst="rect">
            <a:avLst/>
          </a:prstGeom>
        </p:spPr>
      </p:pic>
      <p:pic>
        <p:nvPicPr>
          <p:cNvPr id="17" name="Picture 16" descr="A group of green bottles with green labels&#10;&#10;Description automatically generated">
            <a:extLst>
              <a:ext uri="{FF2B5EF4-FFF2-40B4-BE49-F238E27FC236}">
                <a16:creationId xmlns:a16="http://schemas.microsoft.com/office/drawing/2014/main" id="{7B7C8DD6-0F13-3898-2705-E4C9A5B7D6BB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3492482" y="5868673"/>
            <a:ext cx="1627632" cy="137160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3FCD44-8731-53F1-E42C-2154E9A8FF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318" y="1949195"/>
            <a:ext cx="1458765" cy="1039370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CB321566-D54C-7216-52DF-396B927963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91108" y="2784246"/>
            <a:ext cx="1379223" cy="457201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4C0E83BD-6FD5-FEDC-F394-A764C8E1D9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30252" y="2784246"/>
            <a:ext cx="1379223" cy="457201"/>
          </a:xfrm>
          <a:prstGeom prst="rect">
            <a:avLst/>
          </a:prstGeom>
        </p:spPr>
      </p:pic>
      <p:pic>
        <p:nvPicPr>
          <p:cNvPr id="23" name="Picture 22" descr="A bar code with numbers&#10;&#10;Description automatically generated">
            <a:extLst>
              <a:ext uri="{FF2B5EF4-FFF2-40B4-BE49-F238E27FC236}">
                <a16:creationId xmlns:a16="http://schemas.microsoft.com/office/drawing/2014/main" id="{87AB7BF8-4F5E-BE37-5E41-B334DC6ECD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75110" y="2784246"/>
            <a:ext cx="1379223" cy="457201"/>
          </a:xfrm>
          <a:prstGeom prst="rect">
            <a:avLst/>
          </a:prstGeom>
        </p:spPr>
      </p:pic>
      <p:pic>
        <p:nvPicPr>
          <p:cNvPr id="42" name="Picture 41" descr="A group of cans of soda&#10;&#10;Description automatically generated">
            <a:extLst>
              <a:ext uri="{FF2B5EF4-FFF2-40B4-BE49-F238E27FC236}">
                <a16:creationId xmlns:a16="http://schemas.microsoft.com/office/drawing/2014/main" id="{1D3C594F-6F53-53D8-EDE5-E3D390DB9D8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081" y="1943215"/>
            <a:ext cx="1463040" cy="1042416"/>
          </a:xfrm>
          <a:prstGeom prst="rect">
            <a:avLst/>
          </a:prstGeom>
        </p:spPr>
      </p:pic>
      <p:pic>
        <p:nvPicPr>
          <p:cNvPr id="44" name="Picture 43" descr="A group of blue cans of soda&#10;&#10;Description automatically generated">
            <a:extLst>
              <a:ext uri="{FF2B5EF4-FFF2-40B4-BE49-F238E27FC236}">
                <a16:creationId xmlns:a16="http://schemas.microsoft.com/office/drawing/2014/main" id="{2BAF3CE3-26E4-4991-149A-2549D5CFF00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969" y="1946504"/>
            <a:ext cx="1463043" cy="104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8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FDFE31-C4B3-3C31-FFD4-21997D9C2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C411CAE-7CF8-B580-7FB2-37927665B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Polar Sparkling Seltzer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3x8pk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9DEBC3C9-AB07-7CA1-DD2E-BB0017B6ED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6434362"/>
              </p:ext>
            </p:extLst>
          </p:nvPr>
        </p:nvGraphicFramePr>
        <p:xfrm>
          <a:off x="638213" y="2755187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 Vanilla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456264" rtl="0" eaLnBrk="1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Lime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1013  8360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1015  2004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1013  8362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0-71537-30161-8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0-71537-00363-5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FBC83F03-1357-5FE9-8825-0CF1D30886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5949433"/>
              </p:ext>
            </p:extLst>
          </p:nvPr>
        </p:nvGraphicFramePr>
        <p:xfrm>
          <a:off x="638213" y="1371600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 Cherry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Cranberry 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456264" rtl="0" eaLnBrk="1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1013  8355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1013  8361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1013  8365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0-71537-00364-2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0-71537-00367-3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Content Placeholder 7">
            <a:extLst>
              <a:ext uri="{FF2B5EF4-FFF2-40B4-BE49-F238E27FC236}">
                <a16:creationId xmlns:a16="http://schemas.microsoft.com/office/drawing/2014/main" id="{36BB54C4-5BB9-61A8-A36E-C410BFDCA5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3892951"/>
              </p:ext>
            </p:extLst>
          </p:nvPr>
        </p:nvGraphicFramePr>
        <p:xfrm>
          <a:off x="638213" y="4126787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2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4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Ruby Red Grapefruit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Cranberry Clementine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Georgia Peach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1016  8496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1016  8495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0-71537-00368-0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0-71537-30383-4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0-71537-30338-4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id="{39A9881E-680F-2BAB-43DA-F0F5CA708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21" y="2144173"/>
            <a:ext cx="1379223" cy="45720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1867770-3B2F-C1C5-6CC5-69669BF4C6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504" y="2144173"/>
            <a:ext cx="1379223" cy="45720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2EFFDA6-4DE9-5FD6-E040-5449376A13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840" y="3528733"/>
            <a:ext cx="1379223" cy="4572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F7C7C4E-3264-EC77-ADEC-CF9AFC0E03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820" y="3528733"/>
            <a:ext cx="1379223" cy="4572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6057AEF-5101-FD16-EA83-4B6E6FB9F2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190" y="2141568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813D4DF-75C4-B127-155E-EF44FBF048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840" y="4908351"/>
            <a:ext cx="1379223" cy="4572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1FC6A7B-3051-507E-3D43-50C3F2B69D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263" y="1655063"/>
            <a:ext cx="1463043" cy="71323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7B54E0F-AEF1-2F33-C875-ACD0C74A434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87" y="3030209"/>
            <a:ext cx="1463043" cy="71323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C078401-0A15-C882-D173-13E3049A0A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783" y="1658000"/>
            <a:ext cx="1463043" cy="71323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EB0E47A-2770-AE02-2A4A-58D0639ADC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35" y="1655063"/>
            <a:ext cx="1463043" cy="71323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D87D7FA-975B-5909-CEDD-BD8B5289F75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35" y="4407294"/>
            <a:ext cx="1463043" cy="71323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343D78B-9435-00E2-009C-DBA312F2D6F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690" y="3031667"/>
            <a:ext cx="1463043" cy="713233"/>
          </a:xfrm>
          <a:prstGeom prst="rect">
            <a:avLst/>
          </a:prstGeom>
        </p:spPr>
      </p:pic>
      <p:pic>
        <p:nvPicPr>
          <p:cNvPr id="44" name="Picture 43" descr="A picture containing text&#10;&#10;Description automatically generated">
            <a:extLst>
              <a:ext uri="{FF2B5EF4-FFF2-40B4-BE49-F238E27FC236}">
                <a16:creationId xmlns:a16="http://schemas.microsoft.com/office/drawing/2014/main" id="{C4E56E2B-2D4B-ACDF-9CA8-9B428AED5BC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57814" y="3530007"/>
            <a:ext cx="1379223" cy="457201"/>
          </a:xfrm>
          <a:prstGeom prst="rect">
            <a:avLst/>
          </a:prstGeom>
        </p:spPr>
      </p:pic>
      <p:pic>
        <p:nvPicPr>
          <p:cNvPr id="45" name="Picture 44" descr="Logo&#10;&#10;Description automatically generated with medium confidence">
            <a:extLst>
              <a:ext uri="{FF2B5EF4-FFF2-40B4-BE49-F238E27FC236}">
                <a16:creationId xmlns:a16="http://schemas.microsoft.com/office/drawing/2014/main" id="{EDE8001E-FAB7-97FE-F13A-81D3BA9D4AC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62170" y="3033561"/>
            <a:ext cx="1463040" cy="710184"/>
          </a:xfrm>
          <a:prstGeom prst="rect">
            <a:avLst/>
          </a:prstGeom>
        </p:spPr>
      </p:pic>
      <p:pic>
        <p:nvPicPr>
          <p:cNvPr id="55" name="Picture 54" descr="A bar code with numbers&#10;&#10;Description automatically generated">
            <a:extLst>
              <a:ext uri="{FF2B5EF4-FFF2-40B4-BE49-F238E27FC236}">
                <a16:creationId xmlns:a16="http://schemas.microsoft.com/office/drawing/2014/main" id="{4DE8C624-7E80-22CB-5378-9B86FF54D4E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593" y="4908351"/>
            <a:ext cx="1379223" cy="457201"/>
          </a:xfrm>
          <a:prstGeom prst="rect">
            <a:avLst/>
          </a:prstGeom>
        </p:spPr>
      </p:pic>
      <p:pic>
        <p:nvPicPr>
          <p:cNvPr id="57" name="Picture 56" descr="A bar code with numbers&#10;&#10;Description automatically generated">
            <a:extLst>
              <a:ext uri="{FF2B5EF4-FFF2-40B4-BE49-F238E27FC236}">
                <a16:creationId xmlns:a16="http://schemas.microsoft.com/office/drawing/2014/main" id="{F18EC7EA-3D30-F65C-8B07-C807D7B0419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346" y="4908350"/>
            <a:ext cx="1379223" cy="457201"/>
          </a:xfrm>
          <a:prstGeom prst="rect">
            <a:avLst/>
          </a:prstGeom>
        </p:spPr>
      </p:pic>
      <p:pic>
        <p:nvPicPr>
          <p:cNvPr id="59" name="Picture 58" descr="A box of orange juice&#10;&#10;Description automatically generated">
            <a:extLst>
              <a:ext uri="{FF2B5EF4-FFF2-40B4-BE49-F238E27FC236}">
                <a16:creationId xmlns:a16="http://schemas.microsoft.com/office/drawing/2014/main" id="{14DB3D99-1B73-8494-9CC1-A6D28E33C44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306" y="4410342"/>
            <a:ext cx="1463043" cy="710185"/>
          </a:xfrm>
          <a:prstGeom prst="rect">
            <a:avLst/>
          </a:prstGeom>
        </p:spPr>
      </p:pic>
      <p:pic>
        <p:nvPicPr>
          <p:cNvPr id="61" name="Picture 60" descr="A box of fruit packaging&#10;&#10;Description automatically generated with medium confidence">
            <a:extLst>
              <a:ext uri="{FF2B5EF4-FFF2-40B4-BE49-F238E27FC236}">
                <a16:creationId xmlns:a16="http://schemas.microsoft.com/office/drawing/2014/main" id="{4A637447-A9F5-B627-CC43-5C9BB77B851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783" y="4407294"/>
            <a:ext cx="1463043" cy="71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16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A99B23-205A-7477-3775-F8B50C4A2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D455EEB-412D-B116-814A-761B91F8F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Polar Sparkling Seltzer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3x8pk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91429608-6B72-0D61-E51D-7DCDD41B96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1067247"/>
              </p:ext>
            </p:extLst>
          </p:nvPr>
        </p:nvGraphicFramePr>
        <p:xfrm>
          <a:off x="644735" y="1386769"/>
          <a:ext cx="877824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Blackberry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Watermelon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Lime Mule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1016  0447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1015  5919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1015  2006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0-71537-30382-7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0-71537-30389-6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0-71537-00326-0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75474B3E-0482-F939-F975-F06344E786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175312"/>
              </p:ext>
            </p:extLst>
          </p:nvPr>
        </p:nvGraphicFramePr>
        <p:xfrm>
          <a:off x="2103120" y="2755187"/>
          <a:ext cx="58521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Pink Apple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&amp; Lemon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Nectarine Lemon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1014  9358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1015  7494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0-71537-00374-1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0-71537-30378-0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2" name="Picture 4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F28C947A-AD60-FB0C-63FB-8281CA73F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174" y="3539381"/>
            <a:ext cx="1379223" cy="457201"/>
          </a:xfrm>
          <a:prstGeom prst="rect">
            <a:avLst/>
          </a:prstGeom>
        </p:spPr>
      </p:pic>
      <p:pic>
        <p:nvPicPr>
          <p:cNvPr id="43" name="Picture 42" descr="Logo&#10;&#10;Description automatically generated">
            <a:extLst>
              <a:ext uri="{FF2B5EF4-FFF2-40B4-BE49-F238E27FC236}">
                <a16:creationId xmlns:a16="http://schemas.microsoft.com/office/drawing/2014/main" id="{737DA3FB-C78D-4F7C-C4F4-A6E47836FB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925" y="3038651"/>
            <a:ext cx="1463043" cy="713233"/>
          </a:xfrm>
          <a:prstGeom prst="rect">
            <a:avLst/>
          </a:prstGeom>
        </p:spPr>
      </p:pic>
      <p:pic>
        <p:nvPicPr>
          <p:cNvPr id="49" name="Picture 48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3D2B3CF-C1EE-0AE7-93A3-3EEDAAE3A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516" y="2167100"/>
            <a:ext cx="1379223" cy="457201"/>
          </a:xfrm>
          <a:prstGeom prst="rect">
            <a:avLst/>
          </a:prstGeom>
        </p:spPr>
      </p:pic>
      <p:pic>
        <p:nvPicPr>
          <p:cNvPr id="50" name="Picture 49" descr="A picture containing logo&#10;&#10;Description automatically generated">
            <a:extLst>
              <a:ext uri="{FF2B5EF4-FFF2-40B4-BE49-F238E27FC236}">
                <a16:creationId xmlns:a16="http://schemas.microsoft.com/office/drawing/2014/main" id="{4AE9C765-B731-EF2F-BE2B-2C8F50BE24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0" y="1669757"/>
            <a:ext cx="1463040" cy="710184"/>
          </a:xfrm>
          <a:prstGeom prst="rect">
            <a:avLst/>
          </a:prstGeom>
        </p:spPr>
      </p:pic>
      <p:pic>
        <p:nvPicPr>
          <p:cNvPr id="6" name="Picture 5" descr="A box of blackberries and mangoes&#10;&#10;Description automatically generated">
            <a:extLst>
              <a:ext uri="{FF2B5EF4-FFF2-40B4-BE49-F238E27FC236}">
                <a16:creationId xmlns:a16="http://schemas.microsoft.com/office/drawing/2014/main" id="{3AB21354-C0E6-39A5-CFBA-FD7083D450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882" y="1669757"/>
            <a:ext cx="1463043" cy="7071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61207C-5450-AFB0-1905-69BA284CE48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579768" y="1663661"/>
            <a:ext cx="1463042" cy="713233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8251E159-3195-4F31-3461-37CFA36419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6631" y="2171067"/>
            <a:ext cx="1379223" cy="457201"/>
          </a:xfrm>
          <a:prstGeom prst="rect">
            <a:avLst/>
          </a:prstGeom>
        </p:spPr>
      </p:pic>
      <p:pic>
        <p:nvPicPr>
          <p:cNvPr id="10" name="Picture 9" descr="A bar code with numbers&#10;&#10;Description automatically generated">
            <a:extLst>
              <a:ext uri="{FF2B5EF4-FFF2-40B4-BE49-F238E27FC236}">
                <a16:creationId xmlns:a16="http://schemas.microsoft.com/office/drawing/2014/main" id="{6D5E15B1-1BE2-8F1C-C4CD-E41DD081D8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4161" y="2167101"/>
            <a:ext cx="1379223" cy="457201"/>
          </a:xfrm>
          <a:prstGeom prst="rect">
            <a:avLst/>
          </a:prstGeom>
        </p:spPr>
      </p:pic>
      <p:pic>
        <p:nvPicPr>
          <p:cNvPr id="5" name="Picture 4" descr="A label on a package&#10;&#10;Description automatically generated">
            <a:extLst>
              <a:ext uri="{FF2B5EF4-FFF2-40B4-BE49-F238E27FC236}">
                <a16:creationId xmlns:a16="http://schemas.microsoft.com/office/drawing/2014/main" id="{3F6A8F04-5619-3391-1C69-2DC99263D0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391" y="3041699"/>
            <a:ext cx="1463043" cy="710185"/>
          </a:xfrm>
          <a:prstGeom prst="rect">
            <a:avLst/>
          </a:prstGeom>
        </p:spPr>
      </p:pic>
      <p:pic>
        <p:nvPicPr>
          <p:cNvPr id="12" name="Picture 11" descr="A bar code with numbers&#10;&#10;Description automatically generated">
            <a:extLst>
              <a:ext uri="{FF2B5EF4-FFF2-40B4-BE49-F238E27FC236}">
                <a16:creationId xmlns:a16="http://schemas.microsoft.com/office/drawing/2014/main" id="{9238C84C-3092-9827-72F1-A9765099C7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745" y="3539380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3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D09767-FA35-697C-76FC-E753C7CE8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94FDEBF-248F-8EA8-1D60-9550F0A69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Polar Sparkling Seltzer </a:t>
            </a:r>
            <a:r>
              <a:rPr lang="en-US" dirty="0"/>
              <a:t>20oz Bottles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BA822BA-8993-B86F-8ED1-92A31642BE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8255828"/>
              </p:ext>
            </p:extLst>
          </p:nvPr>
        </p:nvGraphicFramePr>
        <p:xfrm>
          <a:off x="1463040" y="1371600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 Cherry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Ruby Red Grapefruit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1013  8421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1013  8422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0-71537-06028-7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0-71537-06034-8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0-71537-06025-6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 descr="A picture containing text, bottle, indoor, beverage&#10;&#10;Description automatically generated">
            <a:extLst>
              <a:ext uri="{FF2B5EF4-FFF2-40B4-BE49-F238E27FC236}">
                <a16:creationId xmlns:a16="http://schemas.microsoft.com/office/drawing/2014/main" id="{68F630A4-0509-A47B-2256-249D217DB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972" y="1381639"/>
            <a:ext cx="563880" cy="1828800"/>
          </a:xfrm>
          <a:prstGeom prst="rect">
            <a:avLst/>
          </a:prstGeom>
        </p:spPr>
      </p:pic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8C4B248-3727-A39C-9577-416F4BEEC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1245" y="2649204"/>
            <a:ext cx="1379223" cy="457201"/>
          </a:xfrm>
          <a:prstGeom prst="rect">
            <a:avLst/>
          </a:prstGeom>
        </p:spPr>
      </p:pic>
      <p:pic>
        <p:nvPicPr>
          <p:cNvPr id="5" name="Picture 4" descr="A bottle of liquid&#10;&#10;Description automatically generated with low confidence">
            <a:extLst>
              <a:ext uri="{FF2B5EF4-FFF2-40B4-BE49-F238E27FC236}">
                <a16:creationId xmlns:a16="http://schemas.microsoft.com/office/drawing/2014/main" id="{399DFEB2-F322-76D5-75F5-B78BAB55E1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0274" y="1371600"/>
            <a:ext cx="566928" cy="1828800"/>
          </a:xfrm>
          <a:prstGeom prst="rect">
            <a:avLst/>
          </a:prstGeom>
        </p:spPr>
      </p:pic>
      <p:pic>
        <p:nvPicPr>
          <p:cNvPr id="13" name="Picture 12" descr="A picture containing text, beverage, close&#10;&#10;Description automatically generated">
            <a:extLst>
              <a:ext uri="{FF2B5EF4-FFF2-40B4-BE49-F238E27FC236}">
                <a16:creationId xmlns:a16="http://schemas.microsoft.com/office/drawing/2014/main" id="{1557BB1E-70C1-8A7A-FB3B-942599F2AE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459" y="1381639"/>
            <a:ext cx="563880" cy="1828800"/>
          </a:xfrm>
          <a:prstGeom prst="rect">
            <a:avLst/>
          </a:prstGeom>
        </p:spPr>
      </p:pic>
      <p:pic>
        <p:nvPicPr>
          <p:cNvPr id="14" name="Picture 1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FBDC19C-14D0-A429-4CD7-CF42F7CB64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2219" y="2649205"/>
            <a:ext cx="1379223" cy="457201"/>
          </a:xfrm>
          <a:prstGeom prst="rect">
            <a:avLst/>
          </a:prstGeom>
        </p:spPr>
      </p:pic>
      <p:pic>
        <p:nvPicPr>
          <p:cNvPr id="15" name="Picture 1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89E59D1-5634-A6EC-5D53-DC17DB0EF3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5356" y="2649205"/>
            <a:ext cx="1379223" cy="457201"/>
          </a:xfrm>
          <a:prstGeom prst="rect">
            <a:avLst/>
          </a:prstGeom>
        </p:spPr>
      </p:pic>
      <p:graphicFrame>
        <p:nvGraphicFramePr>
          <p:cNvPr id="16" name="Content Placeholder 7">
            <a:extLst>
              <a:ext uri="{FF2B5EF4-FFF2-40B4-BE49-F238E27FC236}">
                <a16:creationId xmlns:a16="http://schemas.microsoft.com/office/drawing/2014/main" id="{E7273CB0-F27E-0FE7-96F6-92C776AC39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6936134"/>
              </p:ext>
            </p:extLst>
          </p:nvPr>
        </p:nvGraphicFramePr>
        <p:xfrm>
          <a:off x="2651760" y="3337124"/>
          <a:ext cx="475488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1016  9240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1016  9239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0-71537-06035-5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0-71537-06020-1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4" name="Picture 23" descr="A close up of a bottle&#10;&#10;Description automatically generated">
            <a:extLst>
              <a:ext uri="{FF2B5EF4-FFF2-40B4-BE49-F238E27FC236}">
                <a16:creationId xmlns:a16="http://schemas.microsoft.com/office/drawing/2014/main" id="{64D10B89-07B7-1FEA-350D-567BCD83BC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461" y="3337124"/>
            <a:ext cx="554737" cy="1828804"/>
          </a:xfrm>
          <a:prstGeom prst="rect">
            <a:avLst/>
          </a:prstGeom>
        </p:spPr>
      </p:pic>
      <p:pic>
        <p:nvPicPr>
          <p:cNvPr id="26" name="Picture 25" descr="A close up of a bottle&#10;&#10;Description automatically generated">
            <a:extLst>
              <a:ext uri="{FF2B5EF4-FFF2-40B4-BE49-F238E27FC236}">
                <a16:creationId xmlns:a16="http://schemas.microsoft.com/office/drawing/2014/main" id="{22CC8186-7483-F392-7F36-0B170ED8A4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598" y="3337124"/>
            <a:ext cx="554737" cy="1828804"/>
          </a:xfrm>
          <a:prstGeom prst="rect">
            <a:avLst/>
          </a:prstGeom>
        </p:spPr>
      </p:pic>
      <p:pic>
        <p:nvPicPr>
          <p:cNvPr id="28" name="Picture 27" descr="A bar code with numbers&#10;&#10;Description automatically generated">
            <a:extLst>
              <a:ext uri="{FF2B5EF4-FFF2-40B4-BE49-F238E27FC236}">
                <a16:creationId xmlns:a16="http://schemas.microsoft.com/office/drawing/2014/main" id="{F23D3715-D5E1-CAE5-0CE6-682E9B3308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786" y="4586670"/>
            <a:ext cx="1379223" cy="457201"/>
          </a:xfrm>
          <a:prstGeom prst="rect">
            <a:avLst/>
          </a:prstGeom>
        </p:spPr>
      </p:pic>
      <p:pic>
        <p:nvPicPr>
          <p:cNvPr id="30" name="Picture 29" descr="A bar code with numbers&#10;&#10;Description automatically generated">
            <a:extLst>
              <a:ext uri="{FF2B5EF4-FFF2-40B4-BE49-F238E27FC236}">
                <a16:creationId xmlns:a16="http://schemas.microsoft.com/office/drawing/2014/main" id="{328A2B38-9782-AD42-102C-0C9981445A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814" y="4586670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23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F5DFCD-99DD-7727-93EF-9E5D3B230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FB6B2C7-20FE-9228-6E86-E4C306D94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Polar Sparkling Seltzer </a:t>
            </a:r>
            <a:r>
              <a:rPr lang="en-US" dirty="0"/>
              <a:t>1L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5A86BDA9-6D89-969D-74E4-8F4BE5BB76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3060073"/>
              </p:ext>
            </p:extLst>
          </p:nvPr>
        </p:nvGraphicFramePr>
        <p:xfrm>
          <a:off x="1463040" y="1371600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defTabSz="456264" rtl="0" eaLnBrk="1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Lime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 marT="41564" marB="4156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6264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564" marB="415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 Cherry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1013  8390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1013  8406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1013  8391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0-71537-02030-4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0-71537-02035-9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0-71537-02028-1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F31388DE-A629-40D2-A9D8-A77A069A99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2612083"/>
              </p:ext>
            </p:extLst>
          </p:nvPr>
        </p:nvGraphicFramePr>
        <p:xfrm>
          <a:off x="2651760" y="3347324"/>
          <a:ext cx="475488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 marT="41564" marB="4156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Mandarin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1013  8414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1013  8407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0-71537-02020-5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0-71537-02044-1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AD0172C8-247B-F1E5-4BB2-C2EAB61C2A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614" y="2640741"/>
            <a:ext cx="1379223" cy="45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8D90F9C-C5E1-633C-C54A-ADB6A830A4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012" y="2640741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EFE183-C459-79D6-FC2E-22CE368054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656" y="4626298"/>
            <a:ext cx="1379223" cy="457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A436A4-4B25-02FF-B3A7-3E061AD116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41" y="4626299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135D9E5-2DC8-C100-65D1-ED9102E8FE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244" y="2640741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6B0681-7798-01A9-AC64-250CF4044E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200" y="1371596"/>
            <a:ext cx="536449" cy="18288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428869E-EB41-ABC4-9807-E4747A16E8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329" y="1375909"/>
            <a:ext cx="536449" cy="18288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256210-20EB-6967-C019-F27E3002B6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398" y="3347320"/>
            <a:ext cx="536449" cy="182880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56AC795-2A73-E903-8F5F-A89B788474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630" y="3347322"/>
            <a:ext cx="536449" cy="182880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8B2969A-C09F-7BFC-041D-E99B717ABE2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933" y="1371596"/>
            <a:ext cx="536449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1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6B47B1-E87E-73EE-91ED-ECAEF9271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D607CC-E158-AE03-6B06-A14B6DD3D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Bai </a:t>
            </a:r>
            <a:r>
              <a:rPr lang="en-US" dirty="0"/>
              <a:t>18oz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ECAAF03-F78B-E4D9-85EC-35B1A46AAF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4428909"/>
              </p:ext>
            </p:extLst>
          </p:nvPr>
        </p:nvGraphicFramePr>
        <p:xfrm>
          <a:off x="1463040" y="1371600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2219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6B431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Molokai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6B431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E3992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Puna</a:t>
                      </a:r>
                      <a:endParaRPr lang="en-US" sz="1200" b="1" dirty="0">
                        <a:solidFill>
                          <a:srgbClr val="E399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E3992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 Pineapple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564" marB="415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E64B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Shala</a:t>
                      </a:r>
                      <a:br>
                        <a:rPr lang="en-US" sz="1200" b="1" dirty="0">
                          <a:solidFill>
                            <a:srgbClr val="E64B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E64B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 Strawberry</a:t>
                      </a:r>
                      <a:endParaRPr lang="en-US" sz="1100" dirty="0">
                        <a:solidFill>
                          <a:srgbClr val="E64B3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1015  9894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1015  9895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1016  4534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8-13694-02671-9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8-13694-02673-3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8-13694-02719-8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 descr="A white bottle with a label&#10;&#10;Description automatically generated">
            <a:extLst>
              <a:ext uri="{FF2B5EF4-FFF2-40B4-BE49-F238E27FC236}">
                <a16:creationId xmlns:a16="http://schemas.microsoft.com/office/drawing/2014/main" id="{ADC059CD-125A-EE39-4F22-A1B8436F6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976" y="1371600"/>
            <a:ext cx="597409" cy="1828804"/>
          </a:xfrm>
          <a:prstGeom prst="rect">
            <a:avLst/>
          </a:prstGeom>
        </p:spPr>
      </p:pic>
      <p:pic>
        <p:nvPicPr>
          <p:cNvPr id="4" name="Picture 3" descr="A white bottle with black text and a picture of a coconut&#10;&#10;Description automatically generated">
            <a:extLst>
              <a:ext uri="{FF2B5EF4-FFF2-40B4-BE49-F238E27FC236}">
                <a16:creationId xmlns:a16="http://schemas.microsoft.com/office/drawing/2014/main" id="{AEF0F46D-5E0A-CBA9-88B4-00F5A2785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9926" y="1371596"/>
            <a:ext cx="597409" cy="1828804"/>
          </a:xfrm>
          <a:prstGeom prst="rect">
            <a:avLst/>
          </a:prstGeom>
        </p:spPr>
      </p:pic>
      <p:pic>
        <p:nvPicPr>
          <p:cNvPr id="5" name="Picture 4" descr="A bar code with numbers&#10;&#10;Description automatically generated">
            <a:extLst>
              <a:ext uri="{FF2B5EF4-FFF2-40B4-BE49-F238E27FC236}">
                <a16:creationId xmlns:a16="http://schemas.microsoft.com/office/drawing/2014/main" id="{85DA712D-D32A-1163-7A6E-FC3818C01A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5544" y="2646922"/>
            <a:ext cx="1379223" cy="457201"/>
          </a:xfrm>
          <a:prstGeom prst="rect">
            <a:avLst/>
          </a:prstGeom>
        </p:spPr>
      </p:pic>
      <p:pic>
        <p:nvPicPr>
          <p:cNvPr id="13" name="Picture 12" descr="A bar code with numbers&#10;&#10;Description automatically generated">
            <a:extLst>
              <a:ext uri="{FF2B5EF4-FFF2-40B4-BE49-F238E27FC236}">
                <a16:creationId xmlns:a16="http://schemas.microsoft.com/office/drawing/2014/main" id="{22128E37-905A-40FE-AA5C-6C84A39F70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2494" y="2646921"/>
            <a:ext cx="1379223" cy="457201"/>
          </a:xfrm>
          <a:prstGeom prst="rect">
            <a:avLst/>
          </a:prstGeom>
        </p:spPr>
      </p:pic>
      <p:graphicFrame>
        <p:nvGraphicFramePr>
          <p:cNvPr id="14" name="Content Placeholder 7">
            <a:extLst>
              <a:ext uri="{FF2B5EF4-FFF2-40B4-BE49-F238E27FC236}">
                <a16:creationId xmlns:a16="http://schemas.microsoft.com/office/drawing/2014/main" id="{3FB12E0F-0D88-B3F2-522C-FA02EDF41C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8518078"/>
              </p:ext>
            </p:extLst>
          </p:nvPr>
        </p:nvGraphicFramePr>
        <p:xfrm>
          <a:off x="548640" y="3335428"/>
          <a:ext cx="89611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dirty="0">
                          <a:solidFill>
                            <a:srgbClr val="4E5DA7"/>
                          </a:solidFill>
                          <a:effectLst/>
                          <a:latin typeface="Calibri" panose="020F0502020204030204" pitchFamily="34" charset="0"/>
                        </a:rPr>
                        <a:t>Brasilia</a:t>
                      </a:r>
                      <a:br>
                        <a:rPr lang="en-US" sz="1200" b="1" baseline="0" dirty="0">
                          <a:solidFill>
                            <a:srgbClr val="4E5DA7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4E5DA7"/>
                          </a:solidFill>
                          <a:effectLst/>
                          <a:latin typeface="Calibri" panose="020F0502020204030204" pitchFamily="34" charset="0"/>
                        </a:rPr>
                        <a:t>Blueberry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EB3E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Kula</a:t>
                      </a:r>
                      <a:br>
                        <a:rPr lang="en-US" sz="1200" b="1" dirty="0">
                          <a:solidFill>
                            <a:srgbClr val="EB3E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EB3E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Kupang</a:t>
                      </a:r>
                      <a:b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Kiwi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Zambia</a:t>
                      </a:r>
                      <a:b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Bing Cherry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1015  9908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1015  9909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1016  0135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1015  9911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8-13694-02665-8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8-13694-02669-6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8-13694-02690-0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8-13694-02667-2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DCA212E4-4E7D-A080-B7FF-A51DE9FF81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6094542"/>
              </p:ext>
            </p:extLst>
          </p:nvPr>
        </p:nvGraphicFramePr>
        <p:xfrm>
          <a:off x="548640" y="5299252"/>
          <a:ext cx="89611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F1862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Costa Rica</a:t>
                      </a:r>
                      <a:br>
                        <a:rPr lang="en-US" sz="1200" b="1" dirty="0">
                          <a:solidFill>
                            <a:srgbClr val="F1862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F1862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Clementine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Simbu</a:t>
                      </a:r>
                      <a:br>
                        <a:rPr lang="en-US" sz="1200" b="1" dirty="0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</a:t>
                      </a:r>
                      <a:endParaRPr lang="en-US" sz="1100" dirty="0">
                        <a:solidFill>
                          <a:srgbClr val="EB503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Rubi</a:t>
                      </a:r>
                      <a:b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</a:t>
                      </a:r>
                      <a:b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Lemon Lime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D2716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São Paulo</a:t>
                      </a:r>
                      <a:br>
                        <a:rPr lang="en-US" sz="1200" b="1" dirty="0">
                          <a:solidFill>
                            <a:srgbClr val="D2716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D2716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Lemonade</a:t>
                      </a:r>
                      <a:endParaRPr lang="en-US" sz="1100" dirty="0">
                        <a:solidFill>
                          <a:srgbClr val="D2716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1016  0136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1016  2805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1015  9305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1016  0140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8-13694-02688-7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8-13694-02714-3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8-13694-02639-9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8-13694-02693-1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6" name="Picture 25" descr="A white bottle with blueberries and green text&#10;&#10;Description automatically generated">
            <a:extLst>
              <a:ext uri="{FF2B5EF4-FFF2-40B4-BE49-F238E27FC236}">
                <a16:creationId xmlns:a16="http://schemas.microsoft.com/office/drawing/2014/main" id="{AA0519BE-58CF-5B4F-756D-52742D47DD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3335428"/>
            <a:ext cx="597409" cy="1828804"/>
          </a:xfrm>
          <a:prstGeom prst="rect">
            <a:avLst/>
          </a:prstGeom>
        </p:spPr>
      </p:pic>
      <p:pic>
        <p:nvPicPr>
          <p:cNvPr id="27" name="Picture 26" descr="A white bottle with a label and a watermelon&#10;&#10;Description automatically generated">
            <a:extLst>
              <a:ext uri="{FF2B5EF4-FFF2-40B4-BE49-F238E27FC236}">
                <a16:creationId xmlns:a16="http://schemas.microsoft.com/office/drawing/2014/main" id="{FE6AEC5A-F9C8-73EA-7ED5-C998D651D7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0360" y="3335424"/>
            <a:ext cx="597409" cy="1828804"/>
          </a:xfrm>
          <a:prstGeom prst="rect">
            <a:avLst/>
          </a:prstGeom>
        </p:spPr>
      </p:pic>
      <p:pic>
        <p:nvPicPr>
          <p:cNvPr id="28" name="Picture 27" descr="A white bottle with a label on it&#10;&#10;Description automatically generated">
            <a:extLst>
              <a:ext uri="{FF2B5EF4-FFF2-40B4-BE49-F238E27FC236}">
                <a16:creationId xmlns:a16="http://schemas.microsoft.com/office/drawing/2014/main" id="{D10F1E31-2EC1-0DD9-877C-F53EB65BFF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0640" y="3335424"/>
            <a:ext cx="597409" cy="1828804"/>
          </a:xfrm>
          <a:prstGeom prst="rect">
            <a:avLst/>
          </a:prstGeom>
        </p:spPr>
      </p:pic>
      <p:pic>
        <p:nvPicPr>
          <p:cNvPr id="29" name="Picture 28" descr="A white bottle with a red cherry on it&#10;&#10;Description automatically generated">
            <a:extLst>
              <a:ext uri="{FF2B5EF4-FFF2-40B4-BE49-F238E27FC236}">
                <a16:creationId xmlns:a16="http://schemas.microsoft.com/office/drawing/2014/main" id="{193D3A61-BE5E-18CE-3474-17524EBA92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0920" y="3335424"/>
            <a:ext cx="597409" cy="1828804"/>
          </a:xfrm>
          <a:prstGeom prst="rect">
            <a:avLst/>
          </a:prstGeom>
        </p:spPr>
      </p:pic>
      <p:pic>
        <p:nvPicPr>
          <p:cNvPr id="30" name="Picture 29" descr="A white bottle with a label and orange fruit&#10;&#10;Description automatically generated">
            <a:extLst>
              <a:ext uri="{FF2B5EF4-FFF2-40B4-BE49-F238E27FC236}">
                <a16:creationId xmlns:a16="http://schemas.microsoft.com/office/drawing/2014/main" id="{6F21B6F3-8153-CC46-98C2-16A65A40B0B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79" y="5293993"/>
            <a:ext cx="597409" cy="1828804"/>
          </a:xfrm>
          <a:prstGeom prst="rect">
            <a:avLst/>
          </a:prstGeom>
        </p:spPr>
      </p:pic>
      <p:pic>
        <p:nvPicPr>
          <p:cNvPr id="32" name="Picture 31" descr="A white bottle with a label on it&#10;&#10;Description automatically generated">
            <a:extLst>
              <a:ext uri="{FF2B5EF4-FFF2-40B4-BE49-F238E27FC236}">
                <a16:creationId xmlns:a16="http://schemas.microsoft.com/office/drawing/2014/main" id="{BAD6084B-2141-4DB5-E32B-ADE5D337901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20640" y="5293993"/>
            <a:ext cx="597409" cy="1828804"/>
          </a:xfrm>
          <a:prstGeom prst="rect">
            <a:avLst/>
          </a:prstGeom>
        </p:spPr>
      </p:pic>
      <p:pic>
        <p:nvPicPr>
          <p:cNvPr id="33" name="Picture 32" descr="A white bottle with black text and fruit&#10;&#10;Description automatically generated">
            <a:extLst>
              <a:ext uri="{FF2B5EF4-FFF2-40B4-BE49-F238E27FC236}">
                <a16:creationId xmlns:a16="http://schemas.microsoft.com/office/drawing/2014/main" id="{1160E884-CC47-D8A3-8B30-6FAFE4C39B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60920" y="5296621"/>
            <a:ext cx="597409" cy="1828804"/>
          </a:xfrm>
          <a:prstGeom prst="rect">
            <a:avLst/>
          </a:prstGeom>
        </p:spPr>
      </p:pic>
      <p:pic>
        <p:nvPicPr>
          <p:cNvPr id="34" name="Picture 33" descr="A bar code with numbers&#10;&#10;Description automatically generated">
            <a:extLst>
              <a:ext uri="{FF2B5EF4-FFF2-40B4-BE49-F238E27FC236}">
                <a16:creationId xmlns:a16="http://schemas.microsoft.com/office/drawing/2014/main" id="{4F4248CE-C588-287C-3722-3D87A862EE1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92440" y="4568346"/>
            <a:ext cx="1379223" cy="457201"/>
          </a:xfrm>
          <a:prstGeom prst="rect">
            <a:avLst/>
          </a:prstGeom>
        </p:spPr>
      </p:pic>
      <p:pic>
        <p:nvPicPr>
          <p:cNvPr id="35" name="Picture 34" descr="A bar code with numbers&#10;&#10;Description automatically generated">
            <a:extLst>
              <a:ext uri="{FF2B5EF4-FFF2-40B4-BE49-F238E27FC236}">
                <a16:creationId xmlns:a16="http://schemas.microsoft.com/office/drawing/2014/main" id="{E3E123D2-472E-9494-5B67-AB6E0B2705F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67026" y="4568346"/>
            <a:ext cx="1379223" cy="457201"/>
          </a:xfrm>
          <a:prstGeom prst="rect">
            <a:avLst/>
          </a:prstGeom>
        </p:spPr>
      </p:pic>
      <p:pic>
        <p:nvPicPr>
          <p:cNvPr id="36" name="Picture 35" descr="A bar code with numbers&#10;&#10;Description automatically generated">
            <a:extLst>
              <a:ext uri="{FF2B5EF4-FFF2-40B4-BE49-F238E27FC236}">
                <a16:creationId xmlns:a16="http://schemas.microsoft.com/office/drawing/2014/main" id="{E062F065-4882-437F-E1C5-CA770C1F3A8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61692" y="6529140"/>
            <a:ext cx="1379223" cy="457201"/>
          </a:xfrm>
          <a:prstGeom prst="rect">
            <a:avLst/>
          </a:prstGeom>
        </p:spPr>
      </p:pic>
      <p:pic>
        <p:nvPicPr>
          <p:cNvPr id="38" name="Picture 37" descr="A bar code with numbers&#10;&#10;Description automatically generated">
            <a:extLst>
              <a:ext uri="{FF2B5EF4-FFF2-40B4-BE49-F238E27FC236}">
                <a16:creationId xmlns:a16="http://schemas.microsoft.com/office/drawing/2014/main" id="{6F9AE7B3-2409-FCF4-AC9F-8C8B1A30B97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58753" y="6534394"/>
            <a:ext cx="1379223" cy="457201"/>
          </a:xfrm>
          <a:prstGeom prst="rect">
            <a:avLst/>
          </a:prstGeom>
        </p:spPr>
      </p:pic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FF51D135-F649-9D9C-2297-3DADE8A0332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47586" y="4568346"/>
            <a:ext cx="1379223" cy="457201"/>
          </a:xfrm>
          <a:prstGeom prst="rect">
            <a:avLst/>
          </a:prstGeom>
        </p:spPr>
      </p:pic>
      <p:pic>
        <p:nvPicPr>
          <p:cNvPr id="40" name="Picture 39" descr="A bar code with numbers&#10;&#10;Description automatically generated">
            <a:extLst>
              <a:ext uri="{FF2B5EF4-FFF2-40B4-BE49-F238E27FC236}">
                <a16:creationId xmlns:a16="http://schemas.microsoft.com/office/drawing/2014/main" id="{19AA99AC-FC1A-0426-D472-263093A6F91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92440" y="6529139"/>
            <a:ext cx="1379223" cy="457201"/>
          </a:xfrm>
          <a:prstGeom prst="rect">
            <a:avLst/>
          </a:prstGeom>
        </p:spPr>
      </p:pic>
      <p:pic>
        <p:nvPicPr>
          <p:cNvPr id="41" name="Picture 40" descr="A bar code with numbers&#10;&#10;Description automatically generated">
            <a:extLst>
              <a:ext uri="{FF2B5EF4-FFF2-40B4-BE49-F238E27FC236}">
                <a16:creationId xmlns:a16="http://schemas.microsoft.com/office/drawing/2014/main" id="{54737130-EFDF-36CF-669B-FE3CDFA140E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06543" y="4568345"/>
            <a:ext cx="1379223" cy="457201"/>
          </a:xfrm>
          <a:prstGeom prst="rect">
            <a:avLst/>
          </a:prstGeom>
        </p:spPr>
      </p:pic>
      <p:pic>
        <p:nvPicPr>
          <p:cNvPr id="44" name="Picture 43" descr="A white bottle with black text and a picture of coconut and strawberry&#10;&#10;Description automatically generated">
            <a:extLst>
              <a:ext uri="{FF2B5EF4-FFF2-40B4-BE49-F238E27FC236}">
                <a16:creationId xmlns:a16="http://schemas.microsoft.com/office/drawing/2014/main" id="{2CAC964A-A61E-07E7-C30C-9DD28CA93C7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895" y="1371596"/>
            <a:ext cx="609601" cy="1828804"/>
          </a:xfrm>
          <a:prstGeom prst="rect">
            <a:avLst/>
          </a:prstGeom>
        </p:spPr>
      </p:pic>
      <p:pic>
        <p:nvPicPr>
          <p:cNvPr id="46" name="Picture 45" descr="A white bottle with black text and red fruits&#10;&#10;Description automatically generated">
            <a:extLst>
              <a:ext uri="{FF2B5EF4-FFF2-40B4-BE49-F238E27FC236}">
                <a16:creationId xmlns:a16="http://schemas.microsoft.com/office/drawing/2014/main" id="{F652BEE8-0BFE-1B62-3D89-AB0C5840008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168" y="5301879"/>
            <a:ext cx="609601" cy="1828804"/>
          </a:xfrm>
          <a:prstGeom prst="rect">
            <a:avLst/>
          </a:prstGeom>
        </p:spPr>
      </p:pic>
      <p:pic>
        <p:nvPicPr>
          <p:cNvPr id="48" name="Picture 47" descr="A bar code with numbers&#10;&#10;Description automatically generated">
            <a:extLst>
              <a:ext uri="{FF2B5EF4-FFF2-40B4-BE49-F238E27FC236}">
                <a16:creationId xmlns:a16="http://schemas.microsoft.com/office/drawing/2014/main" id="{B661AFCB-1B1B-D72E-112E-8976ADF4998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593" y="6529139"/>
            <a:ext cx="1379223" cy="457201"/>
          </a:xfrm>
          <a:prstGeom prst="rect">
            <a:avLst/>
          </a:prstGeom>
        </p:spPr>
      </p:pic>
      <p:pic>
        <p:nvPicPr>
          <p:cNvPr id="50" name="Picture 49" descr="A bar code with numbers&#10;&#10;Description automatically generated">
            <a:extLst>
              <a:ext uri="{FF2B5EF4-FFF2-40B4-BE49-F238E27FC236}">
                <a16:creationId xmlns:a16="http://schemas.microsoft.com/office/drawing/2014/main" id="{4C0DDEFF-22A8-8DA5-5C88-AC180FDC5E7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341" y="2640809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48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6C98C4-47C9-5F6F-63D8-B231E5FAE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63E0AE5-BE64-F1F1-507D-6513DBD01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Bai </a:t>
            </a:r>
            <a:r>
              <a:rPr lang="en-US" dirty="0"/>
              <a:t>14oz Bottles </a:t>
            </a:r>
            <a:r>
              <a:rPr lang="en-US" sz="2000" b="0" dirty="0"/>
              <a:t>(</a:t>
            </a:r>
            <a:r>
              <a:rPr lang="en-US" b="0" dirty="0"/>
              <a:t>4x6pk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1E560F89-5E9A-3CA2-1D88-90DCBD722D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7227894"/>
              </p:ext>
            </p:extLst>
          </p:nvPr>
        </p:nvGraphicFramePr>
        <p:xfrm>
          <a:off x="617308" y="3189300"/>
          <a:ext cx="88290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8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4E5DA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Brasilia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4E5DA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Blueberry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EB3E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Kula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EB3E5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Zambia</a:t>
                      </a:r>
                      <a:b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baseline="0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Bing Cherry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1015  9734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1015  9731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1015  9733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9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8-13694-02653-5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8-13694-02655-9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8-13694-02654-2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6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7984BE9-C90F-A666-0468-FB5446E53D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5555158"/>
              </p:ext>
            </p:extLst>
          </p:nvPr>
        </p:nvGraphicFramePr>
        <p:xfrm>
          <a:off x="2085601" y="1371600"/>
          <a:ext cx="587756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6B431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Molokai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6B431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E3992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Puna</a:t>
                      </a:r>
                      <a:endParaRPr lang="en-US" sz="1200" b="1" dirty="0">
                        <a:solidFill>
                          <a:srgbClr val="E399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E3992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Coconut Pineapple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1015  9732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1015  9735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9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8-13694-02656-6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8-13694-02657-3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6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A5EC1B4D-319E-BE6A-A350-01FAF6D89C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3767792"/>
              </p:ext>
            </p:extLst>
          </p:nvPr>
        </p:nvGraphicFramePr>
        <p:xfrm>
          <a:off x="2090420" y="5007000"/>
          <a:ext cx="587756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Simbu</a:t>
                      </a:r>
                      <a:br>
                        <a:rPr lang="en-US" sz="1200" b="1" dirty="0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EB503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</a:t>
                      </a:r>
                      <a:endParaRPr lang="en-US" sz="1100" dirty="0">
                        <a:solidFill>
                          <a:srgbClr val="EB503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Rubi</a:t>
                      </a:r>
                      <a:b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</a:t>
                      </a:r>
                      <a:b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D0043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Lemon Lime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1016  2806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1015  9303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9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8-13694-02717-4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8-13694-02642-9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6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Picture 9" descr="A pack of coconut beverage bottles&#10;&#10;Description automatically generated with medium confidence">
            <a:extLst>
              <a:ext uri="{FF2B5EF4-FFF2-40B4-BE49-F238E27FC236}">
                <a16:creationId xmlns:a16="http://schemas.microsoft.com/office/drawing/2014/main" id="{8A3D6CF9-D8CB-D486-08AD-243757F7A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601" y="1432558"/>
            <a:ext cx="1463043" cy="1524003"/>
          </a:xfrm>
          <a:prstGeom prst="rect">
            <a:avLst/>
          </a:prstGeom>
        </p:spPr>
      </p:pic>
      <p:pic>
        <p:nvPicPr>
          <p:cNvPr id="11" name="Picture 10" descr="A plastic bottle of coconut juice&#10;&#10;Description automatically generated with medium confidence">
            <a:extLst>
              <a:ext uri="{FF2B5EF4-FFF2-40B4-BE49-F238E27FC236}">
                <a16:creationId xmlns:a16="http://schemas.microsoft.com/office/drawing/2014/main" id="{3AA90CCF-C879-ACD0-A268-DB31B7662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4381" y="1432558"/>
            <a:ext cx="1463043" cy="1524003"/>
          </a:xfrm>
          <a:prstGeom prst="rect">
            <a:avLst/>
          </a:prstGeom>
        </p:spPr>
      </p:pic>
      <p:pic>
        <p:nvPicPr>
          <p:cNvPr id="12" name="Picture 11" descr="A plastic container of blueberry juice&#10;&#10;Description automatically generated">
            <a:extLst>
              <a:ext uri="{FF2B5EF4-FFF2-40B4-BE49-F238E27FC236}">
                <a16:creationId xmlns:a16="http://schemas.microsoft.com/office/drawing/2014/main" id="{A7B8C84B-D2DD-5617-F4A5-D4B1E88A99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053" y="3250258"/>
            <a:ext cx="1463043" cy="1524003"/>
          </a:xfrm>
          <a:prstGeom prst="rect">
            <a:avLst/>
          </a:prstGeom>
        </p:spPr>
      </p:pic>
      <p:pic>
        <p:nvPicPr>
          <p:cNvPr id="16" name="Picture 15" descr="A plastic container of watermelon juice&#10;&#10;Description automatically generated">
            <a:extLst>
              <a:ext uri="{FF2B5EF4-FFF2-40B4-BE49-F238E27FC236}">
                <a16:creationId xmlns:a16="http://schemas.microsoft.com/office/drawing/2014/main" id="{B02B6E08-682E-9E56-E42E-E671A9B710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1338" y="3250258"/>
            <a:ext cx="1463043" cy="1524003"/>
          </a:xfrm>
          <a:prstGeom prst="rect">
            <a:avLst/>
          </a:prstGeom>
        </p:spPr>
      </p:pic>
      <p:pic>
        <p:nvPicPr>
          <p:cNvPr id="17" name="Picture 16" descr="A plastic container of cherry beverage&#10;&#10;Description automatically generated">
            <a:extLst>
              <a:ext uri="{FF2B5EF4-FFF2-40B4-BE49-F238E27FC236}">
                <a16:creationId xmlns:a16="http://schemas.microsoft.com/office/drawing/2014/main" id="{E47E23B5-E8C0-D930-01C4-CBE40B44A6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623" y="3245735"/>
            <a:ext cx="1463043" cy="1524003"/>
          </a:xfrm>
          <a:prstGeom prst="rect">
            <a:avLst/>
          </a:prstGeom>
        </p:spPr>
      </p:pic>
      <p:pic>
        <p:nvPicPr>
          <p:cNvPr id="19" name="Picture 18" descr="A pack of raspberry lemon lime juice&#10;&#10;Description automatically generated">
            <a:extLst>
              <a:ext uri="{FF2B5EF4-FFF2-40B4-BE49-F238E27FC236}">
                <a16:creationId xmlns:a16="http://schemas.microsoft.com/office/drawing/2014/main" id="{0C61DFC7-0694-7381-C830-940BA6895B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831" y="5072310"/>
            <a:ext cx="1463043" cy="1524003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3FBF8DC5-BEAC-0D0D-BC47-37DE241029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1825" y="4312537"/>
            <a:ext cx="1379223" cy="457201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7D19FA35-2FAA-ABEC-C37C-EAB9670EBF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36161" y="4312537"/>
            <a:ext cx="1379223" cy="457201"/>
          </a:xfrm>
          <a:prstGeom prst="rect">
            <a:avLst/>
          </a:prstGeom>
        </p:spPr>
      </p:pic>
      <p:pic>
        <p:nvPicPr>
          <p:cNvPr id="23" name="Picture 22" descr="A bar code with numbers&#10;&#10;Description automatically generated">
            <a:extLst>
              <a:ext uri="{FF2B5EF4-FFF2-40B4-BE49-F238E27FC236}">
                <a16:creationId xmlns:a16="http://schemas.microsoft.com/office/drawing/2014/main" id="{10F7B0AC-B513-9680-6C6A-C7DA3F914B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96901" y="2499360"/>
            <a:ext cx="1379223" cy="457201"/>
          </a:xfrm>
          <a:prstGeom prst="rect">
            <a:avLst/>
          </a:prstGeom>
        </p:spPr>
      </p:pic>
      <p:pic>
        <p:nvPicPr>
          <p:cNvPr id="24" name="Picture 23" descr="A bar code with numbers&#10;&#10;Description automatically generated">
            <a:extLst>
              <a:ext uri="{FF2B5EF4-FFF2-40B4-BE49-F238E27FC236}">
                <a16:creationId xmlns:a16="http://schemas.microsoft.com/office/drawing/2014/main" id="{0BF07ECB-3CA9-4E90-F049-D69F06D5A4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42027" y="2499360"/>
            <a:ext cx="1379223" cy="457201"/>
          </a:xfrm>
          <a:prstGeom prst="rect">
            <a:avLst/>
          </a:prstGeom>
        </p:spPr>
      </p:pic>
      <p:pic>
        <p:nvPicPr>
          <p:cNvPr id="31" name="Picture 30" descr="A bar code with numbers&#10;&#10;Description automatically generated">
            <a:extLst>
              <a:ext uri="{FF2B5EF4-FFF2-40B4-BE49-F238E27FC236}">
                <a16:creationId xmlns:a16="http://schemas.microsoft.com/office/drawing/2014/main" id="{9DAE69DA-FAF9-1B39-CF9A-F8BBD97D68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50129" y="6129505"/>
            <a:ext cx="1379223" cy="457201"/>
          </a:xfrm>
          <a:prstGeom prst="rect">
            <a:avLst/>
          </a:prstGeom>
        </p:spPr>
      </p:pic>
      <p:pic>
        <p:nvPicPr>
          <p:cNvPr id="42" name="Picture 41" descr="A bar code with numbers&#10;&#10;Description automatically generated">
            <a:extLst>
              <a:ext uri="{FF2B5EF4-FFF2-40B4-BE49-F238E27FC236}">
                <a16:creationId xmlns:a16="http://schemas.microsoft.com/office/drawing/2014/main" id="{BDB6F5A3-DD47-C0AF-4907-6C63BC5324A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77890" y="4312537"/>
            <a:ext cx="1379223" cy="457201"/>
          </a:xfrm>
          <a:prstGeom prst="rect">
            <a:avLst/>
          </a:prstGeom>
        </p:spPr>
      </p:pic>
      <p:pic>
        <p:nvPicPr>
          <p:cNvPr id="45" name="Picture 44" descr="A pack of strawberry flavored drinks&#10;&#10;Description automatically generated">
            <a:extLst>
              <a:ext uri="{FF2B5EF4-FFF2-40B4-BE49-F238E27FC236}">
                <a16:creationId xmlns:a16="http://schemas.microsoft.com/office/drawing/2014/main" id="{B9541608-39DD-EC9D-0CAF-DB04EAAF451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601" y="5062703"/>
            <a:ext cx="1463043" cy="1524003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03CD556A-B3EB-32FD-6E80-10DAE04B7F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900" y="6129504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88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6B15F2-8D0C-BD9E-4DD0-2C7E6D9D8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Content Placeholder 7">
            <a:extLst>
              <a:ext uri="{FF2B5EF4-FFF2-40B4-BE49-F238E27FC236}">
                <a16:creationId xmlns:a16="http://schemas.microsoft.com/office/drawing/2014/main" id="{738E94D0-E0E8-4153-2C5D-9554BF2183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7187396"/>
              </p:ext>
            </p:extLst>
          </p:nvPr>
        </p:nvGraphicFramePr>
        <p:xfrm>
          <a:off x="3474720" y="1371600"/>
          <a:ext cx="310896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1015  9535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0-76183-00923-9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EDB89178-61F0-D236-3C0E-73E065015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Snapple </a:t>
            </a:r>
            <a:r>
              <a:rPr lang="en-US" dirty="0"/>
              <a:t>8oz Bottles </a:t>
            </a:r>
            <a:r>
              <a:rPr lang="en-US" sz="2000" b="0" dirty="0"/>
              <a:t>(</a:t>
            </a:r>
            <a:r>
              <a:rPr lang="en-US" b="0" dirty="0"/>
              <a:t>2x8pk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D4A61CEB-CE29-3F14-9C69-D7D7EAC96B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5390687"/>
              </p:ext>
            </p:extLst>
          </p:nvPr>
        </p:nvGraphicFramePr>
        <p:xfrm>
          <a:off x="1920240" y="3147059"/>
          <a:ext cx="621792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Kiwi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Snapple Apple</a:t>
                      </a:r>
                      <a:endParaRPr lang="en-US" sz="110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1015  8700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1015  8699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0-76183-00909-3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0-76183-00911-6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 descr="A group of bottles of juice&#10;&#10;Description automatically generated">
            <a:extLst>
              <a:ext uri="{FF2B5EF4-FFF2-40B4-BE49-F238E27FC236}">
                <a16:creationId xmlns:a16="http://schemas.microsoft.com/office/drawing/2014/main" id="{E8488AE9-88C0-3890-07C6-BC983CF27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240" y="3419855"/>
            <a:ext cx="1645923" cy="1100330"/>
          </a:xfrm>
          <a:prstGeom prst="rect">
            <a:avLst/>
          </a:prstGeom>
        </p:spPr>
      </p:pic>
      <p:pic>
        <p:nvPicPr>
          <p:cNvPr id="13" name="Picture 12" descr="A group of bottles of apple juice&#10;&#10;Description automatically generated">
            <a:extLst>
              <a:ext uri="{FF2B5EF4-FFF2-40B4-BE49-F238E27FC236}">
                <a16:creationId xmlns:a16="http://schemas.microsoft.com/office/drawing/2014/main" id="{0D336F7D-09F7-7C41-A07A-646C9DF92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419855"/>
            <a:ext cx="1645923" cy="1100330"/>
          </a:xfrm>
          <a:prstGeom prst="rect">
            <a:avLst/>
          </a:prstGeom>
        </p:spPr>
      </p:pic>
      <p:pic>
        <p:nvPicPr>
          <p:cNvPr id="14" name="Picture 13" descr="A bar code with numbers&#10;&#10;Description automatically generated">
            <a:extLst>
              <a:ext uri="{FF2B5EF4-FFF2-40B4-BE49-F238E27FC236}">
                <a16:creationId xmlns:a16="http://schemas.microsoft.com/office/drawing/2014/main" id="{FD2B857A-3F14-2F3B-1458-5309A70F42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8759" y="4291584"/>
            <a:ext cx="1379223" cy="457201"/>
          </a:xfrm>
          <a:prstGeom prst="rect">
            <a:avLst/>
          </a:prstGeom>
        </p:spPr>
      </p:pic>
      <p:pic>
        <p:nvPicPr>
          <p:cNvPr id="15" name="Picture 14" descr="A bar code with numbers&#10;&#10;Description automatically generated">
            <a:extLst>
              <a:ext uri="{FF2B5EF4-FFF2-40B4-BE49-F238E27FC236}">
                <a16:creationId xmlns:a16="http://schemas.microsoft.com/office/drawing/2014/main" id="{51A6216E-5815-B4BF-8E1A-2AD818BB0C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8070" y="4291584"/>
            <a:ext cx="1379223" cy="457201"/>
          </a:xfrm>
          <a:prstGeom prst="rect">
            <a:avLst/>
          </a:prstGeom>
        </p:spPr>
      </p:pic>
      <p:pic>
        <p:nvPicPr>
          <p:cNvPr id="4" name="Picture 3" descr="A group of bottles of peach tea&#10;&#10;Description automatically generated">
            <a:extLst>
              <a:ext uri="{FF2B5EF4-FFF2-40B4-BE49-F238E27FC236}">
                <a16:creationId xmlns:a16="http://schemas.microsoft.com/office/drawing/2014/main" id="{E610DDAE-498D-5998-0C80-F04F77E285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8951" y="1644395"/>
            <a:ext cx="1645923" cy="1100330"/>
          </a:xfrm>
          <a:prstGeom prst="rect">
            <a:avLst/>
          </a:prstGeom>
        </p:spPr>
      </p:pic>
      <p:pic>
        <p:nvPicPr>
          <p:cNvPr id="18" name="Picture 17" descr="A bar code with numbers&#10;&#10;Description automatically generated">
            <a:extLst>
              <a:ext uri="{FF2B5EF4-FFF2-40B4-BE49-F238E27FC236}">
                <a16:creationId xmlns:a16="http://schemas.microsoft.com/office/drawing/2014/main" id="{B27F1858-C46B-E5AD-7668-A5B77DF365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9542" y="2516124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8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1B9C2A-9F35-011B-1C06-C41A47B2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BFE71EC-43B2-34A8-0CD9-FB9E79B9E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Snapple </a:t>
            </a:r>
            <a:r>
              <a:rPr lang="en-US" dirty="0"/>
              <a:t>16oz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1F336AD4-4864-A8FB-AC1E-1C3936C025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947159"/>
              </p:ext>
            </p:extLst>
          </p:nvPr>
        </p:nvGraphicFramePr>
        <p:xfrm>
          <a:off x="548640" y="3164933"/>
          <a:ext cx="896112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Kiwi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Mango Madness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Punch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Snapple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1013  6517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1013  6514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1013  6538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0-76183-00313-8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0-76183-00328-2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C4FA6EFE-0450-628D-ED48-69F294131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688" y="4306172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588F6F-1C1D-9C43-4BFD-E6486BCEA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625" y="4312482"/>
            <a:ext cx="1379223" cy="457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8266E6-65D9-98C1-1B8D-9DD93F0C32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320" y="4316112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3704EBC-52DB-84BA-442D-3E204C26B5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722" y="4316111"/>
            <a:ext cx="1379223" cy="457201"/>
          </a:xfrm>
          <a:prstGeom prst="rect">
            <a:avLst/>
          </a:prstGeom>
        </p:spPr>
      </p:pic>
      <p:pic>
        <p:nvPicPr>
          <p:cNvPr id="31" name="Picture 30" descr="A bottle of juice with a fruit and a label&#10;&#10;Description automatically generated">
            <a:extLst>
              <a:ext uri="{FF2B5EF4-FFF2-40B4-BE49-F238E27FC236}">
                <a16:creationId xmlns:a16="http://schemas.microsoft.com/office/drawing/2014/main" id="{FD2FD435-FCDE-2B06-3218-62E9A244B4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031" y="3168297"/>
            <a:ext cx="554737" cy="1645923"/>
          </a:xfrm>
          <a:prstGeom prst="rect">
            <a:avLst/>
          </a:prstGeom>
        </p:spPr>
      </p:pic>
      <p:pic>
        <p:nvPicPr>
          <p:cNvPr id="32" name="Picture 31" descr="A close up of a bottle&#10;&#10;Description automatically generated">
            <a:extLst>
              <a:ext uri="{FF2B5EF4-FFF2-40B4-BE49-F238E27FC236}">
                <a16:creationId xmlns:a16="http://schemas.microsoft.com/office/drawing/2014/main" id="{8AC8455D-998D-91A5-81DA-CA75D8A5E8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7098" y="3158640"/>
            <a:ext cx="554737" cy="1645923"/>
          </a:xfrm>
          <a:prstGeom prst="rect">
            <a:avLst/>
          </a:prstGeom>
        </p:spPr>
      </p:pic>
      <p:pic>
        <p:nvPicPr>
          <p:cNvPr id="33" name="Picture 32" descr="A close up of a bottle&#10;&#10;Description automatically generated">
            <a:extLst>
              <a:ext uri="{FF2B5EF4-FFF2-40B4-BE49-F238E27FC236}">
                <a16:creationId xmlns:a16="http://schemas.microsoft.com/office/drawing/2014/main" id="{C2755F84-53FF-95DE-A904-9B4EF99506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0312" y="3168297"/>
            <a:ext cx="554737" cy="1645923"/>
          </a:xfrm>
          <a:prstGeom prst="rect">
            <a:avLst/>
          </a:prstGeom>
        </p:spPr>
      </p:pic>
      <p:pic>
        <p:nvPicPr>
          <p:cNvPr id="34" name="Picture 33" descr="A close up of a bottle&#10;&#10;Description automatically generated">
            <a:extLst>
              <a:ext uri="{FF2B5EF4-FFF2-40B4-BE49-F238E27FC236}">
                <a16:creationId xmlns:a16="http://schemas.microsoft.com/office/drawing/2014/main" id="{967B84B4-3849-9D2D-1468-4DC8E600B10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85190" y="3166613"/>
            <a:ext cx="554737" cy="1645923"/>
          </a:xfrm>
          <a:prstGeom prst="rect">
            <a:avLst/>
          </a:prstGeom>
        </p:spPr>
      </p:pic>
      <p:graphicFrame>
        <p:nvGraphicFramePr>
          <p:cNvPr id="22" name="Content Placeholder 7">
            <a:extLst>
              <a:ext uri="{FF2B5EF4-FFF2-40B4-BE49-F238E27FC236}">
                <a16:creationId xmlns:a16="http://schemas.microsoft.com/office/drawing/2014/main" id="{410E96E3-AA1F-C7C3-41F5-17F90BE555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823733"/>
              </p:ext>
            </p:extLst>
          </p:nvPr>
        </p:nvGraphicFramePr>
        <p:xfrm>
          <a:off x="1668780" y="1371602"/>
          <a:ext cx="67208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1017  3872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0-76183-00315-2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0-76183-00311-4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0-76183-00314-5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970BD7BC-673B-D9E8-828E-0573D271E0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765" y="2516892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4D19F49-14E3-783B-57FA-207E8A49A1A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577" y="2510188"/>
            <a:ext cx="1379223" cy="4572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A2E8043-37EC-D331-B5CA-CF45C253871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6254356" y="1365307"/>
            <a:ext cx="566927" cy="1645916"/>
          </a:xfrm>
          <a:prstGeom prst="rect">
            <a:avLst/>
          </a:prstGeom>
        </p:spPr>
      </p:pic>
      <p:pic>
        <p:nvPicPr>
          <p:cNvPr id="29" name="Picture 28" descr="A bottle of tea with a label&#10;&#10;Description automatically generated">
            <a:extLst>
              <a:ext uri="{FF2B5EF4-FFF2-40B4-BE49-F238E27FC236}">
                <a16:creationId xmlns:a16="http://schemas.microsoft.com/office/drawing/2014/main" id="{C4A0E0B1-26A0-54B6-38EF-60726893D6A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27238" y="1365303"/>
            <a:ext cx="554737" cy="1645923"/>
          </a:xfrm>
          <a:prstGeom prst="rect">
            <a:avLst/>
          </a:prstGeom>
        </p:spPr>
      </p:pic>
      <p:pic>
        <p:nvPicPr>
          <p:cNvPr id="39" name="Picture 38" descr="A bottle of tea with a label and a lemon and leaves&#10;&#10;Description automatically generated">
            <a:extLst>
              <a:ext uri="{FF2B5EF4-FFF2-40B4-BE49-F238E27FC236}">
                <a16:creationId xmlns:a16="http://schemas.microsoft.com/office/drawing/2014/main" id="{2CADA48A-A4A6-6E0E-1B6A-640F249E342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171" y="1372440"/>
            <a:ext cx="554737" cy="1645923"/>
          </a:xfrm>
          <a:prstGeom prst="rect">
            <a:avLst/>
          </a:prstGeom>
        </p:spPr>
      </p:pic>
      <p:pic>
        <p:nvPicPr>
          <p:cNvPr id="43" name="Picture 42" descr="A bar code with numbers&#10;&#10;Description automatically generated">
            <a:extLst>
              <a:ext uri="{FF2B5EF4-FFF2-40B4-BE49-F238E27FC236}">
                <a16:creationId xmlns:a16="http://schemas.microsoft.com/office/drawing/2014/main" id="{57436BAF-EB3C-74B5-528D-9EA82079BFE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460" y="2507372"/>
            <a:ext cx="1379223" cy="457201"/>
          </a:xfrm>
          <a:prstGeom prst="rect">
            <a:avLst/>
          </a:prstGeom>
        </p:spPr>
      </p:pic>
      <p:graphicFrame>
        <p:nvGraphicFramePr>
          <p:cNvPr id="37" name="Content Placeholder 7">
            <a:extLst>
              <a:ext uri="{FF2B5EF4-FFF2-40B4-BE49-F238E27FC236}">
                <a16:creationId xmlns:a16="http://schemas.microsoft.com/office/drawing/2014/main" id="{42B80A38-35CE-83BD-6681-F75B7F3AAC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607582"/>
              </p:ext>
            </p:extLst>
          </p:nvPr>
        </p:nvGraphicFramePr>
        <p:xfrm>
          <a:off x="1668780" y="5002583"/>
          <a:ext cx="67208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 &amp;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Pink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1016  4997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1013  6576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1013  6470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0-76183-47550-8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0-76183-00329-9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0-76183-45512-8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AFA41FE8-A86A-9CF1-3B15-C04AB5C9E62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709" y="6135557"/>
            <a:ext cx="1379223" cy="457201"/>
          </a:xfrm>
          <a:prstGeom prst="rect">
            <a:avLst/>
          </a:prstGeom>
        </p:spPr>
      </p:pic>
      <p:pic>
        <p:nvPicPr>
          <p:cNvPr id="35" name="Picture 34" descr="A bottle of juice with fruit&#10;&#10;Description automatically generated">
            <a:extLst>
              <a:ext uri="{FF2B5EF4-FFF2-40B4-BE49-F238E27FC236}">
                <a16:creationId xmlns:a16="http://schemas.microsoft.com/office/drawing/2014/main" id="{F1211175-0B17-70B2-BD9B-C49FA9559A9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64745" y="5012237"/>
            <a:ext cx="554737" cy="1645923"/>
          </a:xfrm>
          <a:prstGeom prst="rect">
            <a:avLst/>
          </a:prstGeom>
        </p:spPr>
      </p:pic>
      <p:pic>
        <p:nvPicPr>
          <p:cNvPr id="41" name="Picture 40" descr="A bottle of tea with a label&#10;&#10;Description automatically generated">
            <a:extLst>
              <a:ext uri="{FF2B5EF4-FFF2-40B4-BE49-F238E27FC236}">
                <a16:creationId xmlns:a16="http://schemas.microsoft.com/office/drawing/2014/main" id="{763E4E92-5C5D-3064-CFD9-09ED3DBDE2A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171" y="5002583"/>
            <a:ext cx="554737" cy="1645923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1E145DC7-9802-9A21-CA7F-8A26C5568B3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460" y="6135556"/>
            <a:ext cx="1379223" cy="457201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C2CFC274-6321-C859-F495-F18F8B06A10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180" y="6134334"/>
            <a:ext cx="1379223" cy="457201"/>
          </a:xfrm>
          <a:prstGeom prst="rect">
            <a:avLst/>
          </a:prstGeom>
        </p:spPr>
      </p:pic>
      <p:pic>
        <p:nvPicPr>
          <p:cNvPr id="49" name="Picture 48" descr="A bottle of pink beverage&#10;&#10;Description automatically generated">
            <a:extLst>
              <a:ext uri="{FF2B5EF4-FFF2-40B4-BE49-F238E27FC236}">
                <a16:creationId xmlns:a16="http://schemas.microsoft.com/office/drawing/2014/main" id="{E6BFB682-65B7-7F77-1BB9-322978B3892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868" y="5012237"/>
            <a:ext cx="554737" cy="164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25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C28B79-A6A9-8D75-291A-D2137B991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Content Placeholder 7">
            <a:extLst>
              <a:ext uri="{FF2B5EF4-FFF2-40B4-BE49-F238E27FC236}">
                <a16:creationId xmlns:a16="http://schemas.microsoft.com/office/drawing/2014/main" id="{128E6F7B-21F0-74BF-3D21-C636917B9C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0087279"/>
              </p:ext>
            </p:extLst>
          </p:nvPr>
        </p:nvGraphicFramePr>
        <p:xfrm>
          <a:off x="640080" y="1371600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Lemon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1017  3811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1017  3868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0-76183-00764-8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0-76183-00804-1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0-76183-00766-2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9C3AA8C8-1DDF-7BA8-7179-3C517B180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Snapple </a:t>
            </a:r>
            <a:r>
              <a:rPr lang="en-US" dirty="0"/>
              <a:t>16oz Bottles </a:t>
            </a:r>
            <a:r>
              <a:rPr lang="en-US" sz="2000" b="0" dirty="0"/>
              <a:t>(</a:t>
            </a:r>
            <a:r>
              <a:rPr lang="en-US" b="0" dirty="0"/>
              <a:t>4x6pk</a:t>
            </a:r>
            <a:r>
              <a:rPr lang="en-US" sz="2000" b="0" dirty="0"/>
              <a:t>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D50125-9EFF-96C7-34AE-3A975DCE48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8234" y="3291440"/>
            <a:ext cx="1441703" cy="13715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1A4020-87D9-3734-8212-BE13B355E1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910" y="2508225"/>
            <a:ext cx="1379223" cy="45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7E7229-DFAF-7867-AE94-CDF7CF47D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539" y="4298008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14B03AF-8D43-D267-69C4-C1AFA06DDC1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587497" y="3291442"/>
            <a:ext cx="1441703" cy="13715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B12AF1-6A7B-144C-0802-5E9AB19789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23" y="4296217"/>
            <a:ext cx="1379223" cy="457201"/>
          </a:xfrm>
          <a:prstGeom prst="rect">
            <a:avLst/>
          </a:prstGeom>
        </p:spPr>
      </p:pic>
      <p:graphicFrame>
        <p:nvGraphicFramePr>
          <p:cNvPr id="36" name="Content Placeholder 7">
            <a:extLst>
              <a:ext uri="{FF2B5EF4-FFF2-40B4-BE49-F238E27FC236}">
                <a16:creationId xmlns:a16="http://schemas.microsoft.com/office/drawing/2014/main" id="{D556EFED-B1FA-494B-81B7-172C34E916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1762058"/>
              </p:ext>
            </p:extLst>
          </p:nvPr>
        </p:nvGraphicFramePr>
        <p:xfrm>
          <a:off x="640080" y="4936962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Half ‘n Half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Lemonade Iced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Kiwi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Snapple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1013  6475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1013  7148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1013  7145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0-76183-00798-3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0-76183-00777-8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0-76183-00771-6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7" name="Picture 36">
            <a:extLst>
              <a:ext uri="{FF2B5EF4-FFF2-40B4-BE49-F238E27FC236}">
                <a16:creationId xmlns:a16="http://schemas.microsoft.com/office/drawing/2014/main" id="{FE9CFAC1-A416-3DAF-B56C-9D10CE94B7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539" y="6085812"/>
            <a:ext cx="1379223" cy="457201"/>
          </a:xfrm>
          <a:prstGeom prst="rect">
            <a:avLst/>
          </a:prstGeom>
        </p:spPr>
      </p:pic>
      <p:pic>
        <p:nvPicPr>
          <p:cNvPr id="41" name="Picture 40" descr="A plastic bottle of tea with blue caps and a peach fruit&#10;&#10;Description automatically generated">
            <a:extLst>
              <a:ext uri="{FF2B5EF4-FFF2-40B4-BE49-F238E27FC236}">
                <a16:creationId xmlns:a16="http://schemas.microsoft.com/office/drawing/2014/main" id="{2B4734CD-8A95-D6A6-58A0-CEFF8B148ECA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6503972" y="1508758"/>
            <a:ext cx="1444752" cy="1371603"/>
          </a:xfrm>
          <a:prstGeom prst="rect">
            <a:avLst/>
          </a:prstGeom>
        </p:spPr>
      </p:pic>
      <p:pic>
        <p:nvPicPr>
          <p:cNvPr id="44" name="Picture 43" descr="A package of iced tea&#10;&#10;Description automatically generated">
            <a:extLst>
              <a:ext uri="{FF2B5EF4-FFF2-40B4-BE49-F238E27FC236}">
                <a16:creationId xmlns:a16="http://schemas.microsoft.com/office/drawing/2014/main" id="{BDFC981C-1FEA-0893-E90A-BE0CCE822164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643322" y="5073519"/>
            <a:ext cx="1444752" cy="1371600"/>
          </a:xfrm>
          <a:prstGeom prst="rect">
            <a:avLst/>
          </a:prstGeom>
        </p:spPr>
      </p:pic>
      <p:graphicFrame>
        <p:nvGraphicFramePr>
          <p:cNvPr id="48" name="Content Placeholder 7">
            <a:extLst>
              <a:ext uri="{FF2B5EF4-FFF2-40B4-BE49-F238E27FC236}">
                <a16:creationId xmlns:a16="http://schemas.microsoft.com/office/drawing/2014/main" id="{044A51EB-B595-ADE2-78B1-1903EF56E6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0489235"/>
              </p:ext>
            </p:extLst>
          </p:nvPr>
        </p:nvGraphicFramePr>
        <p:xfrm>
          <a:off x="648234" y="3154280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 &amp;</a:t>
                      </a:r>
                      <a:b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1013  7149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1013  6570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1016  4999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0-76183-00774-7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0-76183-00817-1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0-76183-47554-6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9" name="Picture 48">
            <a:extLst>
              <a:ext uri="{FF2B5EF4-FFF2-40B4-BE49-F238E27FC236}">
                <a16:creationId xmlns:a16="http://schemas.microsoft.com/office/drawing/2014/main" id="{17472157-EA2F-1081-DB10-2E8662E3C2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937" y="6085811"/>
            <a:ext cx="1379223" cy="457201"/>
          </a:xfrm>
          <a:prstGeom prst="rect">
            <a:avLst/>
          </a:prstGeom>
        </p:spPr>
      </p:pic>
      <p:pic>
        <p:nvPicPr>
          <p:cNvPr id="50" name="Picture 49" descr="A plastic bottle of juice&#10;&#10;Description automatically generated">
            <a:extLst>
              <a:ext uri="{FF2B5EF4-FFF2-40B4-BE49-F238E27FC236}">
                <a16:creationId xmlns:a16="http://schemas.microsoft.com/office/drawing/2014/main" id="{D5337297-660A-69B6-DD86-75B2A50AB6E2}"/>
              </a:ext>
            </a:extLst>
          </p:cNvPr>
          <p:cNvPicPr preferRelativeResize="0"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3568227" y="5073516"/>
            <a:ext cx="1444752" cy="137160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4AE1A75-5DC1-0D4D-B96E-D4191FF372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909" y="6085811"/>
            <a:ext cx="1379223" cy="457201"/>
          </a:xfrm>
          <a:prstGeom prst="rect">
            <a:avLst/>
          </a:prstGeom>
        </p:spPr>
      </p:pic>
      <p:pic>
        <p:nvPicPr>
          <p:cNvPr id="52" name="Picture 51" descr="A plastic bottle of apple juice&#10;&#10;Description automatically generated">
            <a:extLst>
              <a:ext uri="{FF2B5EF4-FFF2-40B4-BE49-F238E27FC236}">
                <a16:creationId xmlns:a16="http://schemas.microsoft.com/office/drawing/2014/main" id="{728806CD-E78A-682D-2240-E05FBAF9EA14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6503972" y="5073515"/>
            <a:ext cx="1444752" cy="1371603"/>
          </a:xfrm>
          <a:prstGeom prst="rect">
            <a:avLst/>
          </a:prstGeom>
        </p:spPr>
      </p:pic>
      <p:pic>
        <p:nvPicPr>
          <p:cNvPr id="54" name="Picture 53" descr="A bar code with numbers&#10;&#10;Description automatically generated">
            <a:extLst>
              <a:ext uri="{FF2B5EF4-FFF2-40B4-BE49-F238E27FC236}">
                <a16:creationId xmlns:a16="http://schemas.microsoft.com/office/drawing/2014/main" id="{D349F187-86B1-52C0-222A-40F7F430E46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908" y="4296216"/>
            <a:ext cx="1379223" cy="457201"/>
          </a:xfrm>
          <a:prstGeom prst="rect">
            <a:avLst/>
          </a:prstGeom>
        </p:spPr>
      </p:pic>
      <p:pic>
        <p:nvPicPr>
          <p:cNvPr id="56" name="Picture 55" descr="A bar code with numbers&#10;&#10;Description automatically generated">
            <a:extLst>
              <a:ext uri="{FF2B5EF4-FFF2-40B4-BE49-F238E27FC236}">
                <a16:creationId xmlns:a16="http://schemas.microsoft.com/office/drawing/2014/main" id="{3623A239-8BC2-71D3-5863-59C54BB42D1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539" y="2508225"/>
            <a:ext cx="1379223" cy="457201"/>
          </a:xfrm>
          <a:prstGeom prst="rect">
            <a:avLst/>
          </a:prstGeom>
        </p:spPr>
      </p:pic>
      <p:pic>
        <p:nvPicPr>
          <p:cNvPr id="58" name="Picture 57" descr="A bar code with numbers&#10;&#10;Description automatically generated">
            <a:extLst>
              <a:ext uri="{FF2B5EF4-FFF2-40B4-BE49-F238E27FC236}">
                <a16:creationId xmlns:a16="http://schemas.microsoft.com/office/drawing/2014/main" id="{E7113733-8708-FC0C-E2AD-875F04E95A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224" y="2508225"/>
            <a:ext cx="1379223" cy="457201"/>
          </a:xfrm>
          <a:prstGeom prst="rect">
            <a:avLst/>
          </a:prstGeom>
        </p:spPr>
      </p:pic>
      <p:pic>
        <p:nvPicPr>
          <p:cNvPr id="60" name="Picture 59" descr="A plastic bottle of tea&#10;&#10;Description automatically generated">
            <a:extLst>
              <a:ext uri="{FF2B5EF4-FFF2-40B4-BE49-F238E27FC236}">
                <a16:creationId xmlns:a16="http://schemas.microsoft.com/office/drawing/2014/main" id="{1F015F09-55AB-0AE3-5C68-9C44AA696EE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34" y="1508758"/>
            <a:ext cx="1444755" cy="1371603"/>
          </a:xfrm>
          <a:prstGeom prst="rect">
            <a:avLst/>
          </a:prstGeom>
        </p:spPr>
      </p:pic>
      <p:pic>
        <p:nvPicPr>
          <p:cNvPr id="62" name="Picture 61" descr="A package of lemon tea&#10;&#10;Description automatically generated">
            <a:extLst>
              <a:ext uri="{FF2B5EF4-FFF2-40B4-BE49-F238E27FC236}">
                <a16:creationId xmlns:a16="http://schemas.microsoft.com/office/drawing/2014/main" id="{A8806FEA-9E5F-8633-022B-0D74B6A6CCE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708" y="1508758"/>
            <a:ext cx="1444755" cy="1371603"/>
          </a:xfrm>
          <a:prstGeom prst="rect">
            <a:avLst/>
          </a:prstGeom>
        </p:spPr>
      </p:pic>
      <p:pic>
        <p:nvPicPr>
          <p:cNvPr id="64" name="Picture 63" descr="A package of beverage with a yellow label&#10;&#10;Description automatically generated with medium confidence">
            <a:extLst>
              <a:ext uri="{FF2B5EF4-FFF2-40B4-BE49-F238E27FC236}">
                <a16:creationId xmlns:a16="http://schemas.microsoft.com/office/drawing/2014/main" id="{4D61D590-AD6F-25EA-3FF9-889B7D0D9DD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969" y="3291436"/>
            <a:ext cx="1444755" cy="137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98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18116D-8EC0-FA63-98C4-45A82E896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Content Placeholder 7">
            <a:extLst>
              <a:ext uri="{FF2B5EF4-FFF2-40B4-BE49-F238E27FC236}">
                <a16:creationId xmlns:a16="http://schemas.microsoft.com/office/drawing/2014/main" id="{7A765CD6-7BB2-C6C9-8B22-5E002AC76C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082042"/>
              </p:ext>
            </p:extLst>
          </p:nvPr>
        </p:nvGraphicFramePr>
        <p:xfrm>
          <a:off x="1737360" y="1371600"/>
          <a:ext cx="658368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00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Pink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1000  3023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1000  3024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1016  4794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0-76183-32356-4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0-76183-32357-1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0-76183-08795-4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5222363D-1BA6-49EF-641D-39468A313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Snapple </a:t>
            </a:r>
            <a:r>
              <a:rPr lang="en-US" dirty="0"/>
              <a:t>32oz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70C4F2-3A18-A949-176E-8E4A36540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192" y="2686489"/>
            <a:ext cx="1379223" cy="457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B22468-2F86-845E-4665-D1072A7A5C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272" y="2686489"/>
            <a:ext cx="1379223" cy="457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DF00C2-FB6E-6E28-7E0F-CCAA56C1C2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807" y="1378023"/>
            <a:ext cx="682753" cy="18288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12C3CB-F841-4C02-535E-C736C59DD60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963467" y="1378023"/>
            <a:ext cx="682753" cy="1828804"/>
          </a:xfrm>
          <a:prstGeom prst="rect">
            <a:avLst/>
          </a:prstGeom>
        </p:spPr>
      </p:pic>
      <p:graphicFrame>
        <p:nvGraphicFramePr>
          <p:cNvPr id="14" name="Content Placeholder 7">
            <a:extLst>
              <a:ext uri="{FF2B5EF4-FFF2-40B4-BE49-F238E27FC236}">
                <a16:creationId xmlns:a16="http://schemas.microsoft.com/office/drawing/2014/main" id="{FE90EAA6-0FD0-2B45-64CA-D59889B5E8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1561945"/>
              </p:ext>
            </p:extLst>
          </p:nvPr>
        </p:nvGraphicFramePr>
        <p:xfrm>
          <a:off x="640080" y="3357626"/>
          <a:ext cx="877824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400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Kiwi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Mango Madness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Punch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Snapple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1000  3025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1000  3037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1000  3038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1008  8249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0-76183-32363-2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0-76183-32364-9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0-76183-32372-4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0-76183-32850-7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277406CB-E532-337F-3317-7F7EE1CE25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573" y="4706591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B0B573D-F429-B4BA-5F8A-37CC5DED40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233" y="4706590"/>
            <a:ext cx="1379223" cy="4572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84C3FB8-03D0-797C-BA57-E51CC39C76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513" y="4678752"/>
            <a:ext cx="1379223" cy="45720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7BD7B84-37FC-0506-6C13-A7494C6446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797" y="4678751"/>
            <a:ext cx="1379223" cy="45720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D80C20E-4C4E-E6CD-25C6-63B20950B5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97" y="3362782"/>
            <a:ext cx="682753" cy="182880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D61E558-8CC3-FCC3-CD37-AC99FEC8EE1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428" y="3352466"/>
            <a:ext cx="682753" cy="182880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DF51375-67AD-C8CE-ED82-52C87AA2DDF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849" y="3354582"/>
            <a:ext cx="682753" cy="182880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AA930FD-0ABD-C81A-A6EF-EBBB1FA02A5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822" y="3362782"/>
            <a:ext cx="682753" cy="1828804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AF1C0BEE-D8DB-3982-64BD-EE2B8F79E2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590" y="2686489"/>
            <a:ext cx="1379223" cy="457201"/>
          </a:xfrm>
          <a:prstGeom prst="rect">
            <a:avLst/>
          </a:prstGeom>
        </p:spPr>
      </p:pic>
      <p:pic>
        <p:nvPicPr>
          <p:cNvPr id="47" name="Picture 46" descr="A pink bottle of juice&#10;&#10;Description automatically generated">
            <a:extLst>
              <a:ext uri="{FF2B5EF4-FFF2-40B4-BE49-F238E27FC236}">
                <a16:creationId xmlns:a16="http://schemas.microsoft.com/office/drawing/2014/main" id="{81A6E014-6EF7-27A8-18FB-B93074F7ADB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777" y="1378023"/>
            <a:ext cx="679705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35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8BB724-24A4-CE74-1EB0-76FAC616A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4E125EB-E0F3-FE90-19F1-613222B9C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Snapple </a:t>
            </a:r>
            <a:r>
              <a:rPr lang="en-US" dirty="0"/>
              <a:t>64oz Bottles </a:t>
            </a:r>
            <a:r>
              <a:rPr lang="en-US" sz="2000" b="0" dirty="0"/>
              <a:t>(</a:t>
            </a:r>
            <a:r>
              <a:rPr lang="en-US" b="0" dirty="0"/>
              <a:t>8pk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16" name="Content Placeholder 7">
            <a:extLst>
              <a:ext uri="{FF2B5EF4-FFF2-40B4-BE49-F238E27FC236}">
                <a16:creationId xmlns:a16="http://schemas.microsoft.com/office/drawing/2014/main" id="{F07C988D-6C1F-0867-F9C5-C99398BA9B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242241"/>
              </p:ext>
            </p:extLst>
          </p:nvPr>
        </p:nvGraphicFramePr>
        <p:xfrm>
          <a:off x="2743201" y="3364900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Kiwi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Snapple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1000  2906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1008  8248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0-76183-64363-1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0-76183-64387-7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2629F66A-B2F2-D3C7-AC2C-2D3DA89B2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593" y="4686049"/>
            <a:ext cx="1379223" cy="4572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EFA297-211F-315B-F8AB-EE55BA375A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592" y="4686049"/>
            <a:ext cx="1379223" cy="457201"/>
          </a:xfrm>
          <a:prstGeom prst="rect">
            <a:avLst/>
          </a:prstGeom>
        </p:spPr>
      </p:pic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94077DA1-BDFC-CBFB-55EA-28C62CB6DF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6773591"/>
              </p:ext>
            </p:extLst>
          </p:nvPr>
        </p:nvGraphicFramePr>
        <p:xfrm>
          <a:off x="2743201" y="1371601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Tea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1000  2904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1000  2905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0-76183-64356-3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0-76183-64357-0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825C9AD6-DCDE-0FEB-4D01-7068C6A97F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593" y="2692129"/>
            <a:ext cx="1379223" cy="45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CCD545-ABC1-D71B-08A6-AF779F0681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679" y="2692130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B9AEDE-86AC-A710-11A7-C927925FA0B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042171" y="1383701"/>
            <a:ext cx="826008" cy="1828799"/>
          </a:xfrm>
          <a:prstGeom prst="rect">
            <a:avLst/>
          </a:prstGeom>
        </p:spPr>
      </p:pic>
      <p:pic>
        <p:nvPicPr>
          <p:cNvPr id="20" name="Picture 19" descr="A plastic bottle of tea&#10;&#10;Description automatically generated">
            <a:extLst>
              <a:ext uri="{FF2B5EF4-FFF2-40B4-BE49-F238E27FC236}">
                <a16:creationId xmlns:a16="http://schemas.microsoft.com/office/drawing/2014/main" id="{B80308F8-A3CE-F81C-6326-C02E8E320C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3199" y="1377896"/>
            <a:ext cx="826010" cy="1828804"/>
          </a:xfrm>
          <a:prstGeom prst="rect">
            <a:avLst/>
          </a:prstGeom>
        </p:spPr>
      </p:pic>
      <p:pic>
        <p:nvPicPr>
          <p:cNvPr id="21" name="Picture 20" descr="A bottle of juice with a green label&#10;&#10;Description automatically generated">
            <a:extLst>
              <a:ext uri="{FF2B5EF4-FFF2-40B4-BE49-F238E27FC236}">
                <a16:creationId xmlns:a16="http://schemas.microsoft.com/office/drawing/2014/main" id="{41132336-8184-CE14-7426-B816EF297B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3197" y="3358404"/>
            <a:ext cx="826010" cy="1828804"/>
          </a:xfrm>
          <a:prstGeom prst="rect">
            <a:avLst/>
          </a:prstGeom>
        </p:spPr>
      </p:pic>
      <p:pic>
        <p:nvPicPr>
          <p:cNvPr id="22" name="Picture 21" descr="A red bottle with a green label&#10;&#10;Description automatically generated">
            <a:extLst>
              <a:ext uri="{FF2B5EF4-FFF2-40B4-BE49-F238E27FC236}">
                <a16:creationId xmlns:a16="http://schemas.microsoft.com/office/drawing/2014/main" id="{0C94197A-A424-A193-518C-3E6ACA2A8E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3942" y="3358404"/>
            <a:ext cx="826010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56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ED6780-1A1F-8A1A-2543-63BBE80C9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C74D01E-1FA8-9973-7BA9-D5E8C56FD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Calypso Lemonade </a:t>
            </a:r>
            <a:r>
              <a:rPr lang="en-US" dirty="0"/>
              <a:t>16oz Glass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6BE3F566-71CC-5019-43CF-03CE6AA622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8434598"/>
              </p:ext>
            </p:extLst>
          </p:nvPr>
        </p:nvGraphicFramePr>
        <p:xfrm>
          <a:off x="2743200" y="5212013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Triple Melon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Zero Sugar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2003  8163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2003  8154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0-79581-18407-2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0-79581-18803-2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3CF1F7BA-E2CD-7C3B-B678-57BF60288C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9602729"/>
              </p:ext>
            </p:extLst>
          </p:nvPr>
        </p:nvGraphicFramePr>
        <p:xfrm>
          <a:off x="1600200" y="3298782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Island Wave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Paradise Punch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2003  8156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2003  8153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2003  8152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0-79581-18405-8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0-79581-18400-3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0-79581-18404-1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B25BCC0E-BB68-26C1-5080-51C616A314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5602198"/>
              </p:ext>
            </p:extLst>
          </p:nvPr>
        </p:nvGraphicFramePr>
        <p:xfrm>
          <a:off x="1600200" y="1371604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Ocean Blue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Southern Peach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2003  8155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2003  8151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2003  8150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0-79581-18401-0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0-79581-18402-7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0-79581-18403-4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 descr="A blue can with yellow text and blue label&#10;&#10;Description automatically generated">
            <a:extLst>
              <a:ext uri="{FF2B5EF4-FFF2-40B4-BE49-F238E27FC236}">
                <a16:creationId xmlns:a16="http://schemas.microsoft.com/office/drawing/2014/main" id="{BF3AE0B7-CBF1-EC53-204E-7BB581E53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696" y="1371600"/>
            <a:ext cx="609601" cy="1828804"/>
          </a:xfrm>
          <a:prstGeom prst="rect">
            <a:avLst/>
          </a:prstGeom>
        </p:spPr>
      </p:pic>
      <p:pic>
        <p:nvPicPr>
          <p:cNvPr id="13" name="Picture 12" descr="A pink can with yellow text and a picture of a fruit&#10;&#10;Description automatically generated">
            <a:extLst>
              <a:ext uri="{FF2B5EF4-FFF2-40B4-BE49-F238E27FC236}">
                <a16:creationId xmlns:a16="http://schemas.microsoft.com/office/drawing/2014/main" id="{55DE266E-51A3-0E7B-8F38-918FFDE60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696" y="3298778"/>
            <a:ext cx="609601" cy="1828804"/>
          </a:xfrm>
          <a:prstGeom prst="rect">
            <a:avLst/>
          </a:prstGeom>
        </p:spPr>
      </p:pic>
      <p:pic>
        <p:nvPicPr>
          <p:cNvPr id="15" name="Picture 14" descr="A label of a drink&#10;&#10;Description automatically generated">
            <a:extLst>
              <a:ext uri="{FF2B5EF4-FFF2-40B4-BE49-F238E27FC236}">
                <a16:creationId xmlns:a16="http://schemas.microsoft.com/office/drawing/2014/main" id="{07B6924F-99DD-EE55-C66C-A1C8542AF0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668" y="3296947"/>
            <a:ext cx="609601" cy="1828804"/>
          </a:xfrm>
          <a:prstGeom prst="rect">
            <a:avLst/>
          </a:prstGeom>
        </p:spPr>
      </p:pic>
      <p:pic>
        <p:nvPicPr>
          <p:cNvPr id="18" name="Picture 17" descr="A close up of a can of soda&#10;&#10;Description automatically generated">
            <a:extLst>
              <a:ext uri="{FF2B5EF4-FFF2-40B4-BE49-F238E27FC236}">
                <a16:creationId xmlns:a16="http://schemas.microsoft.com/office/drawing/2014/main" id="{4FA83F34-06B2-DEC7-E4DC-8835A41A31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696" y="3296947"/>
            <a:ext cx="609601" cy="1828804"/>
          </a:xfrm>
          <a:prstGeom prst="rect">
            <a:avLst/>
          </a:prstGeom>
        </p:spPr>
      </p:pic>
      <p:pic>
        <p:nvPicPr>
          <p:cNvPr id="20" name="Picture 19" descr="A can of orange juice&#10;&#10;Description automatically generated">
            <a:extLst>
              <a:ext uri="{FF2B5EF4-FFF2-40B4-BE49-F238E27FC236}">
                <a16:creationId xmlns:a16="http://schemas.microsoft.com/office/drawing/2014/main" id="{62D557E7-A3C3-012F-338B-8DB9F98D50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695" y="1369773"/>
            <a:ext cx="609601" cy="1828804"/>
          </a:xfrm>
          <a:prstGeom prst="rect">
            <a:avLst/>
          </a:prstGeom>
        </p:spPr>
      </p:pic>
      <p:pic>
        <p:nvPicPr>
          <p:cNvPr id="22" name="Picture 21" descr="A close up of a can of strawberry juice&#10;&#10;Description automatically generated">
            <a:extLst>
              <a:ext uri="{FF2B5EF4-FFF2-40B4-BE49-F238E27FC236}">
                <a16:creationId xmlns:a16="http://schemas.microsoft.com/office/drawing/2014/main" id="{881E0088-36D0-E581-E817-185ECE78D7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667" y="1369773"/>
            <a:ext cx="609601" cy="1828804"/>
          </a:xfrm>
          <a:prstGeom prst="rect">
            <a:avLst/>
          </a:prstGeom>
        </p:spPr>
      </p:pic>
      <p:pic>
        <p:nvPicPr>
          <p:cNvPr id="32" name="Picture 31" descr="A can of strawberry soda&#10;&#10;Description automatically generated">
            <a:extLst>
              <a:ext uri="{FF2B5EF4-FFF2-40B4-BE49-F238E27FC236}">
                <a16:creationId xmlns:a16="http://schemas.microsoft.com/office/drawing/2014/main" id="{F3934364-D319-A8D3-31DA-B6B745F406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182" y="5212013"/>
            <a:ext cx="609601" cy="1828804"/>
          </a:xfrm>
          <a:prstGeom prst="rect">
            <a:avLst/>
          </a:prstGeom>
        </p:spPr>
      </p:pic>
      <p:pic>
        <p:nvPicPr>
          <p:cNvPr id="36" name="Picture 35" descr="A pink can with yellow text and a picture of a fruit&#10;&#10;Description automatically generated">
            <a:extLst>
              <a:ext uri="{FF2B5EF4-FFF2-40B4-BE49-F238E27FC236}">
                <a16:creationId xmlns:a16="http://schemas.microsoft.com/office/drawing/2014/main" id="{C2781A68-1077-04A9-F1D5-3D5F030776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154" y="5212009"/>
            <a:ext cx="609601" cy="1828804"/>
          </a:xfrm>
          <a:prstGeom prst="rect">
            <a:avLst/>
          </a:prstGeom>
        </p:spPr>
      </p:pic>
      <p:pic>
        <p:nvPicPr>
          <p:cNvPr id="40" name="Picture 39" descr="A bar code with numbers&#10;&#10;Description automatically generated">
            <a:extLst>
              <a:ext uri="{FF2B5EF4-FFF2-40B4-BE49-F238E27FC236}">
                <a16:creationId xmlns:a16="http://schemas.microsoft.com/office/drawing/2014/main" id="{1FF9CA70-B7D2-AA60-E416-81F5A146C1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351" y="4584110"/>
            <a:ext cx="1379223" cy="457201"/>
          </a:xfrm>
          <a:prstGeom prst="rect">
            <a:avLst/>
          </a:prstGeom>
        </p:spPr>
      </p:pic>
      <p:pic>
        <p:nvPicPr>
          <p:cNvPr id="44" name="Picture 43" descr="A bar code with numbers&#10;&#10;Description automatically generated">
            <a:extLst>
              <a:ext uri="{FF2B5EF4-FFF2-40B4-BE49-F238E27FC236}">
                <a16:creationId xmlns:a16="http://schemas.microsoft.com/office/drawing/2014/main" id="{654427BD-707B-7377-0329-2F2AACD9A7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883" y="6503744"/>
            <a:ext cx="1379223" cy="457201"/>
          </a:xfrm>
          <a:prstGeom prst="rect">
            <a:avLst/>
          </a:prstGeom>
        </p:spPr>
      </p:pic>
      <p:pic>
        <p:nvPicPr>
          <p:cNvPr id="48" name="Picture 47" descr="A bar code with numbers&#10;&#10;Description automatically generated">
            <a:extLst>
              <a:ext uri="{FF2B5EF4-FFF2-40B4-BE49-F238E27FC236}">
                <a16:creationId xmlns:a16="http://schemas.microsoft.com/office/drawing/2014/main" id="{A1C7EF90-D814-9A48-5B90-EB2D1C62214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351" y="2658421"/>
            <a:ext cx="1379223" cy="457201"/>
          </a:xfrm>
          <a:prstGeom prst="rect">
            <a:avLst/>
          </a:prstGeom>
        </p:spPr>
      </p:pic>
      <p:pic>
        <p:nvPicPr>
          <p:cNvPr id="52" name="Picture 51" descr="A bar code with numbers&#10;&#10;Description automatically generated">
            <a:extLst>
              <a:ext uri="{FF2B5EF4-FFF2-40B4-BE49-F238E27FC236}">
                <a16:creationId xmlns:a16="http://schemas.microsoft.com/office/drawing/2014/main" id="{68824814-9875-CF5D-722A-53286FB8D84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363" y="4584110"/>
            <a:ext cx="1379223" cy="457201"/>
          </a:xfrm>
          <a:prstGeom prst="rect">
            <a:avLst/>
          </a:prstGeom>
        </p:spPr>
      </p:pic>
      <p:pic>
        <p:nvPicPr>
          <p:cNvPr id="55" name="Picture 54" descr="A bar code with numbers&#10;&#10;Description automatically generated">
            <a:extLst>
              <a:ext uri="{FF2B5EF4-FFF2-40B4-BE49-F238E27FC236}">
                <a16:creationId xmlns:a16="http://schemas.microsoft.com/office/drawing/2014/main" id="{7B9A50CE-994C-D915-3970-4163469D526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407" y="4582596"/>
            <a:ext cx="1379223" cy="457201"/>
          </a:xfrm>
          <a:prstGeom prst="rect">
            <a:avLst/>
          </a:prstGeom>
        </p:spPr>
      </p:pic>
      <p:pic>
        <p:nvPicPr>
          <p:cNvPr id="57" name="Picture 56" descr="A bar code with numbers&#10;&#10;Description automatically generated">
            <a:extLst>
              <a:ext uri="{FF2B5EF4-FFF2-40B4-BE49-F238E27FC236}">
                <a16:creationId xmlns:a16="http://schemas.microsoft.com/office/drawing/2014/main" id="{E86049CD-EF39-C59D-0A2A-4C4DDA73486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407" y="2658420"/>
            <a:ext cx="1379223" cy="457201"/>
          </a:xfrm>
          <a:prstGeom prst="rect">
            <a:avLst/>
          </a:prstGeom>
        </p:spPr>
      </p:pic>
      <p:pic>
        <p:nvPicPr>
          <p:cNvPr id="59" name="Picture 58" descr="A bar code with numbers&#10;&#10;Description automatically generated">
            <a:extLst>
              <a:ext uri="{FF2B5EF4-FFF2-40B4-BE49-F238E27FC236}">
                <a16:creationId xmlns:a16="http://schemas.microsoft.com/office/drawing/2014/main" id="{AAEBBF62-F837-4054-9AFE-B1135D79C16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362" y="2658419"/>
            <a:ext cx="1379223" cy="457201"/>
          </a:xfrm>
          <a:prstGeom prst="rect">
            <a:avLst/>
          </a:prstGeom>
        </p:spPr>
      </p:pic>
      <p:pic>
        <p:nvPicPr>
          <p:cNvPr id="61" name="Picture 60" descr="A bar code with numbers&#10;&#10;Description automatically generated">
            <a:extLst>
              <a:ext uri="{FF2B5EF4-FFF2-40B4-BE49-F238E27FC236}">
                <a16:creationId xmlns:a16="http://schemas.microsoft.com/office/drawing/2014/main" id="{6BB9944C-3F14-A791-E3D8-D9DFBE243E8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859" y="6503743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627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22CEF1-41F7-70EC-9332-3433BD3F5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7">
            <a:extLst>
              <a:ext uri="{FF2B5EF4-FFF2-40B4-BE49-F238E27FC236}">
                <a16:creationId xmlns:a16="http://schemas.microsoft.com/office/drawing/2014/main" id="{3175CE3C-5654-E4AE-1A1A-F1EF2D2D9B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6773855"/>
              </p:ext>
            </p:extLst>
          </p:nvPr>
        </p:nvGraphicFramePr>
        <p:xfrm>
          <a:off x="2651760" y="5486400"/>
          <a:ext cx="475488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67628728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69755093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32oz PET (12pk)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Picante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32oz PET (12pk)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1001  1920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1001  1923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0-14800-51324-0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0-14800-51275-5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12C462D7-9A45-B664-F9A5-FBCF36D18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Yoo-hoo / Clamato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BDD584D-DFF6-7A9D-2BC7-BFFEB680AD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501" y="6776793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861FE27-06E0-DB18-B069-977B67A7A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770" y="5486400"/>
            <a:ext cx="740664" cy="1828800"/>
          </a:xfrm>
          <a:prstGeom prst="rect">
            <a:avLst/>
          </a:prstGeom>
        </p:spPr>
      </p:pic>
      <p:graphicFrame>
        <p:nvGraphicFramePr>
          <p:cNvPr id="18" name="Content Placeholder 7">
            <a:extLst>
              <a:ext uri="{FF2B5EF4-FFF2-40B4-BE49-F238E27FC236}">
                <a16:creationId xmlns:a16="http://schemas.microsoft.com/office/drawing/2014/main" id="{CB9C7F67-BBC4-9DA7-A781-E4724D8B61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7242227"/>
              </p:ext>
            </p:extLst>
          </p:nvPr>
        </p:nvGraphicFramePr>
        <p:xfrm>
          <a:off x="3840480" y="1371600"/>
          <a:ext cx="237744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Chocolate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15.5oz Glass (24pk)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1000  6323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0-72350-00011-5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788FCC71-DC8F-112B-C56D-02C91146EB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728" y="2670990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C807A0D-B1D4-5E0E-82C1-F44E9FAFDD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0" y="1371600"/>
            <a:ext cx="740664" cy="18288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9452781-03D4-0611-1C4D-8E403C0FE9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536" y="6776793"/>
            <a:ext cx="1379223" cy="4572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F2F5D5E-9E98-C2C6-B3FF-F5596DE8C7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805" y="5486400"/>
            <a:ext cx="740664" cy="1828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BF3CE0-CF6D-38A0-CDE9-27EEE47453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536" y="4761602"/>
            <a:ext cx="1379223" cy="45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FA35FD-8CF7-7D7B-5B76-EE0C09626DC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805" y="3486016"/>
            <a:ext cx="745067" cy="1828800"/>
          </a:xfrm>
          <a:prstGeom prst="rect">
            <a:avLst/>
          </a:prstGeom>
        </p:spPr>
      </p:pic>
      <p:graphicFrame>
        <p:nvGraphicFramePr>
          <p:cNvPr id="11" name="Content Placeholder 7">
            <a:extLst>
              <a:ext uri="{FF2B5EF4-FFF2-40B4-BE49-F238E27FC236}">
                <a16:creationId xmlns:a16="http://schemas.microsoft.com/office/drawing/2014/main" id="{8FD42AF6-5245-E99B-41B1-F459D1A6EE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5727759"/>
              </p:ext>
            </p:extLst>
          </p:nvPr>
        </p:nvGraphicFramePr>
        <p:xfrm>
          <a:off x="2651760" y="3484954"/>
          <a:ext cx="475488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67628728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69755093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16oz Glass (12pk)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Picante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16oz Glass (12pk)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1001  1917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1001  1916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0-14800-51175-8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0-14800-51274-8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ECBD7CA1-8C30-49C7-D445-FABB6D528B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501" y="4761602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4004CB-C98C-B273-6B61-F29C0751C4B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198" y="3484954"/>
            <a:ext cx="749808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64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CB016F-B6E7-59B9-7FE2-AB86A9C04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813D1D4-C5CC-0984-9CDD-901189392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La Colombe Cold Brew Draft Latte</a:t>
            </a:r>
            <a:r>
              <a:rPr lang="en-US" b="0" dirty="0"/>
              <a:t> </a:t>
            </a:r>
            <a:r>
              <a:rPr lang="en-US" dirty="0"/>
              <a:t>11oz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7BD4F1BF-C507-954A-301B-F07313AAAD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9526683"/>
              </p:ext>
            </p:extLst>
          </p:nvPr>
        </p:nvGraphicFramePr>
        <p:xfrm>
          <a:off x="1737360" y="1371602"/>
          <a:ext cx="658368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Triple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Vanilla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Oatmilk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Vanilla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2003  5333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2003  5332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2003  5325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6-04913-00488-1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6-04913-00490-4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6-04913-00520-8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2EC962EA-0435-CE01-1B1C-07088FDF33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8856199"/>
              </p:ext>
            </p:extLst>
          </p:nvPr>
        </p:nvGraphicFramePr>
        <p:xfrm>
          <a:off x="640080" y="3164963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341956227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361767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39511066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905499288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Caramel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Double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Cold Brew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2003  5334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2003  5767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2003  5765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2003  5763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6-04913-00489-8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6-04913-00491-1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6-04913-00530-7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6-04913-00534-5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 descr="A white bottle with a red label&#10;&#10;Description automatically generated">
            <a:extLst>
              <a:ext uri="{FF2B5EF4-FFF2-40B4-BE49-F238E27FC236}">
                <a16:creationId xmlns:a16="http://schemas.microsoft.com/office/drawing/2014/main" id="{759C5500-00CE-6224-56BA-E0BE210DE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224" y="1371600"/>
            <a:ext cx="609601" cy="1645923"/>
          </a:xfrm>
          <a:prstGeom prst="rect">
            <a:avLst/>
          </a:prstGeom>
        </p:spPr>
      </p:pic>
      <p:pic>
        <p:nvPicPr>
          <p:cNvPr id="13" name="Picture 12" descr="A white bottle with a gold label&#10;&#10;Description automatically generated">
            <a:extLst>
              <a:ext uri="{FF2B5EF4-FFF2-40B4-BE49-F238E27FC236}">
                <a16:creationId xmlns:a16="http://schemas.microsoft.com/office/drawing/2014/main" id="{72162A3C-50FB-0CA8-1F51-0E09F25EE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6784" y="1371600"/>
            <a:ext cx="609601" cy="1645923"/>
          </a:xfrm>
          <a:prstGeom prst="rect">
            <a:avLst/>
          </a:prstGeom>
        </p:spPr>
      </p:pic>
      <p:pic>
        <p:nvPicPr>
          <p:cNvPr id="14" name="Picture 13" descr="A close up of a bottle&#10;&#10;Description automatically generated">
            <a:extLst>
              <a:ext uri="{FF2B5EF4-FFF2-40B4-BE49-F238E27FC236}">
                <a16:creationId xmlns:a16="http://schemas.microsoft.com/office/drawing/2014/main" id="{670B3D3F-A869-C19B-169F-E16676BEFF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344" y="1371600"/>
            <a:ext cx="609601" cy="1645923"/>
          </a:xfrm>
          <a:prstGeom prst="rect">
            <a:avLst/>
          </a:prstGeom>
        </p:spPr>
      </p:pic>
      <p:pic>
        <p:nvPicPr>
          <p:cNvPr id="15" name="Picture 14" descr="A white bottle with a brown label&#10;&#10;Description automatically generated">
            <a:extLst>
              <a:ext uri="{FF2B5EF4-FFF2-40B4-BE49-F238E27FC236}">
                <a16:creationId xmlns:a16="http://schemas.microsoft.com/office/drawing/2014/main" id="{5AEC5345-862A-5379-AE0E-866A5FFD4A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264" y="3171604"/>
            <a:ext cx="609601" cy="1645923"/>
          </a:xfrm>
          <a:prstGeom prst="rect">
            <a:avLst/>
          </a:prstGeom>
        </p:spPr>
      </p:pic>
      <p:pic>
        <p:nvPicPr>
          <p:cNvPr id="18" name="Picture 17" descr="A white bottle with a label&#10;&#10;Description automatically generated">
            <a:extLst>
              <a:ext uri="{FF2B5EF4-FFF2-40B4-BE49-F238E27FC236}">
                <a16:creationId xmlns:a16="http://schemas.microsoft.com/office/drawing/2014/main" id="{B1739A6A-0DAF-DE42-51C5-D64F0118D5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5600" y="3158320"/>
            <a:ext cx="609601" cy="1645923"/>
          </a:xfrm>
          <a:prstGeom prst="rect">
            <a:avLst/>
          </a:prstGeom>
        </p:spPr>
      </p:pic>
      <p:pic>
        <p:nvPicPr>
          <p:cNvPr id="23" name="Picture 22" descr="A white bottle with blue and yellow text&#10;&#10;Description automatically generated">
            <a:extLst>
              <a:ext uri="{FF2B5EF4-FFF2-40B4-BE49-F238E27FC236}">
                <a16:creationId xmlns:a16="http://schemas.microsoft.com/office/drawing/2014/main" id="{2405A12D-7093-FCF5-93A2-798E29A68C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4064" y="3171604"/>
            <a:ext cx="609601" cy="1645923"/>
          </a:xfrm>
          <a:prstGeom prst="rect">
            <a:avLst/>
          </a:prstGeom>
        </p:spPr>
      </p:pic>
      <p:pic>
        <p:nvPicPr>
          <p:cNvPr id="24" name="Picture 23" descr="A close up of a bottle&#10;&#10;Description automatically generated">
            <a:extLst>
              <a:ext uri="{FF2B5EF4-FFF2-40B4-BE49-F238E27FC236}">
                <a16:creationId xmlns:a16="http://schemas.microsoft.com/office/drawing/2014/main" id="{1C4FBC83-854F-EEA9-0B23-2C263DD2BC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0850" y="3171604"/>
            <a:ext cx="609601" cy="1645923"/>
          </a:xfrm>
          <a:prstGeom prst="rect">
            <a:avLst/>
          </a:prstGeom>
        </p:spPr>
      </p:pic>
      <p:pic>
        <p:nvPicPr>
          <p:cNvPr id="25" name="Picture 24" descr="A bar code with numbers&#10;&#10;Description automatically generated">
            <a:extLst>
              <a:ext uri="{FF2B5EF4-FFF2-40B4-BE49-F238E27FC236}">
                <a16:creationId xmlns:a16="http://schemas.microsoft.com/office/drawing/2014/main" id="{DC891D29-13F4-B0A5-3F41-CDFA55E380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92742" y="4298501"/>
            <a:ext cx="1379223" cy="457201"/>
          </a:xfrm>
          <a:prstGeom prst="rect">
            <a:avLst/>
          </a:prstGeom>
        </p:spPr>
      </p:pic>
      <p:pic>
        <p:nvPicPr>
          <p:cNvPr id="26" name="Picture 25" descr="A bar code with numbers&#10;&#10;Description automatically generated">
            <a:extLst>
              <a:ext uri="{FF2B5EF4-FFF2-40B4-BE49-F238E27FC236}">
                <a16:creationId xmlns:a16="http://schemas.microsoft.com/office/drawing/2014/main" id="{6F00096A-3ADE-9C8D-5E6C-A61935F4D6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97073" y="4298503"/>
            <a:ext cx="1379223" cy="457201"/>
          </a:xfrm>
          <a:prstGeom prst="rect">
            <a:avLst/>
          </a:prstGeom>
        </p:spPr>
      </p:pic>
      <p:pic>
        <p:nvPicPr>
          <p:cNvPr id="27" name="Picture 26" descr="A bar code with numbers&#10;&#10;Description automatically generated">
            <a:extLst>
              <a:ext uri="{FF2B5EF4-FFF2-40B4-BE49-F238E27FC236}">
                <a16:creationId xmlns:a16="http://schemas.microsoft.com/office/drawing/2014/main" id="{F2D7BB73-49DC-787C-BACE-D3DFDF98505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04693" y="2526163"/>
            <a:ext cx="1379223" cy="457201"/>
          </a:xfrm>
          <a:prstGeom prst="rect">
            <a:avLst/>
          </a:prstGeom>
        </p:spPr>
      </p:pic>
      <p:pic>
        <p:nvPicPr>
          <p:cNvPr id="28" name="Picture 27" descr="A bar code with numbers&#10;&#10;Description automatically generated">
            <a:extLst>
              <a:ext uri="{FF2B5EF4-FFF2-40B4-BE49-F238E27FC236}">
                <a16:creationId xmlns:a16="http://schemas.microsoft.com/office/drawing/2014/main" id="{826C0058-892B-BD70-7A95-71A145CE89E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99253" y="2526163"/>
            <a:ext cx="1379223" cy="457201"/>
          </a:xfrm>
          <a:prstGeom prst="rect">
            <a:avLst/>
          </a:prstGeom>
        </p:spPr>
      </p:pic>
      <p:pic>
        <p:nvPicPr>
          <p:cNvPr id="29" name="Picture 28" descr="A bar code with numbers&#10;&#10;Description automatically generated">
            <a:extLst>
              <a:ext uri="{FF2B5EF4-FFF2-40B4-BE49-F238E27FC236}">
                <a16:creationId xmlns:a16="http://schemas.microsoft.com/office/drawing/2014/main" id="{EBF63A12-513E-A592-425F-B348441F287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93813" y="2523535"/>
            <a:ext cx="1379223" cy="457201"/>
          </a:xfrm>
          <a:prstGeom prst="rect">
            <a:avLst/>
          </a:prstGeom>
        </p:spPr>
      </p:pic>
      <p:pic>
        <p:nvPicPr>
          <p:cNvPr id="30" name="Picture 29" descr="A bar code with numbers&#10;&#10;Description automatically generated">
            <a:extLst>
              <a:ext uri="{FF2B5EF4-FFF2-40B4-BE49-F238E27FC236}">
                <a16:creationId xmlns:a16="http://schemas.microsoft.com/office/drawing/2014/main" id="{4EF0DACB-908F-6D56-ED80-7619CB8F841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10993" y="4298503"/>
            <a:ext cx="1379223" cy="457201"/>
          </a:xfrm>
          <a:prstGeom prst="rect">
            <a:avLst/>
          </a:prstGeom>
        </p:spPr>
      </p:pic>
      <p:pic>
        <p:nvPicPr>
          <p:cNvPr id="31" name="Picture 30" descr="A bar code with numbers&#10;&#10;Description automatically generated">
            <a:extLst>
              <a:ext uri="{FF2B5EF4-FFF2-40B4-BE49-F238E27FC236}">
                <a16:creationId xmlns:a16="http://schemas.microsoft.com/office/drawing/2014/main" id="{611729B5-2479-18C9-2C02-692112768D3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96531" y="4298502"/>
            <a:ext cx="1379223" cy="457201"/>
          </a:xfrm>
          <a:prstGeom prst="rect">
            <a:avLst/>
          </a:prstGeom>
        </p:spPr>
      </p:pic>
      <p:graphicFrame>
        <p:nvGraphicFramePr>
          <p:cNvPr id="38" name="Content Placeholder 7">
            <a:extLst>
              <a:ext uri="{FF2B5EF4-FFF2-40B4-BE49-F238E27FC236}">
                <a16:creationId xmlns:a16="http://schemas.microsoft.com/office/drawing/2014/main" id="{C8E86529-36EC-0423-9DEB-A23C0ACD2F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8499177"/>
              </p:ext>
            </p:extLst>
          </p:nvPr>
        </p:nvGraphicFramePr>
        <p:xfrm>
          <a:off x="640080" y="5343871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341956227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361767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39511066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905499288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S’mores Latte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Pumpkin Spice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Peppermint 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2003  9270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2003  9269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2003  6698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2003  6696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6-04913-00562-8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6-04913-00557-4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6-04913-00542-0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6-04913-00541-3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0" name="Picture 39" descr="A pink beverage bottle with a label&#10;&#10;Description automatically generated">
            <a:extLst>
              <a:ext uri="{FF2B5EF4-FFF2-40B4-BE49-F238E27FC236}">
                <a16:creationId xmlns:a16="http://schemas.microsoft.com/office/drawing/2014/main" id="{01F9B3B3-DA96-7103-1CAB-43DA762B413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63" y="5343869"/>
            <a:ext cx="609601" cy="1645923"/>
          </a:xfrm>
          <a:prstGeom prst="rect">
            <a:avLst/>
          </a:prstGeom>
        </p:spPr>
      </p:pic>
      <p:pic>
        <p:nvPicPr>
          <p:cNvPr id="42" name="Picture 41" descr="A brown bottle with a brown label&#10;&#10;Description automatically generated">
            <a:extLst>
              <a:ext uri="{FF2B5EF4-FFF2-40B4-BE49-F238E27FC236}">
                <a16:creationId xmlns:a16="http://schemas.microsoft.com/office/drawing/2014/main" id="{4E9D9DF3-CEEA-9FA4-CAB2-05DB578C12B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162" y="5343869"/>
            <a:ext cx="609601" cy="1645923"/>
          </a:xfrm>
          <a:prstGeom prst="rect">
            <a:avLst/>
          </a:prstGeom>
        </p:spPr>
      </p:pic>
      <p:pic>
        <p:nvPicPr>
          <p:cNvPr id="44" name="Picture 43" descr="A close up of a bottle&#10;&#10;Description automatically generated">
            <a:extLst>
              <a:ext uri="{FF2B5EF4-FFF2-40B4-BE49-F238E27FC236}">
                <a16:creationId xmlns:a16="http://schemas.microsoft.com/office/drawing/2014/main" id="{C288A345-6A1B-EA2B-BE01-46FA41E6D32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468" y="5343869"/>
            <a:ext cx="609601" cy="1645923"/>
          </a:xfrm>
          <a:prstGeom prst="rect">
            <a:avLst/>
          </a:prstGeom>
        </p:spPr>
      </p:pic>
      <p:pic>
        <p:nvPicPr>
          <p:cNvPr id="46" name="Picture 45" descr="A close up of a red bottle&#10;&#10;Description automatically generated">
            <a:extLst>
              <a:ext uri="{FF2B5EF4-FFF2-40B4-BE49-F238E27FC236}">
                <a16:creationId xmlns:a16="http://schemas.microsoft.com/office/drawing/2014/main" id="{96B3BDB0-CD8A-C11B-0D9B-163CCF0E3EC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554" y="5343869"/>
            <a:ext cx="609601" cy="1645923"/>
          </a:xfrm>
          <a:prstGeom prst="rect">
            <a:avLst/>
          </a:prstGeom>
        </p:spPr>
      </p:pic>
      <p:pic>
        <p:nvPicPr>
          <p:cNvPr id="48" name="Picture 47" descr="A bar code with numbers&#10;&#10;Description automatically generated">
            <a:extLst>
              <a:ext uri="{FF2B5EF4-FFF2-40B4-BE49-F238E27FC236}">
                <a16:creationId xmlns:a16="http://schemas.microsoft.com/office/drawing/2014/main" id="{E348B59D-C03A-B1EC-4B27-B3E252B765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75" y="6479036"/>
            <a:ext cx="1379223" cy="457201"/>
          </a:xfrm>
          <a:prstGeom prst="rect">
            <a:avLst/>
          </a:prstGeom>
        </p:spPr>
      </p:pic>
      <p:pic>
        <p:nvPicPr>
          <p:cNvPr id="50" name="Picture 49" descr="A bar code with numbers&#10;&#10;Description automatically generated">
            <a:extLst>
              <a:ext uri="{FF2B5EF4-FFF2-40B4-BE49-F238E27FC236}">
                <a16:creationId xmlns:a16="http://schemas.microsoft.com/office/drawing/2014/main" id="{4A054E9B-8E07-8D13-63B6-8379F715C60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522" y="6479036"/>
            <a:ext cx="1379223" cy="457201"/>
          </a:xfrm>
          <a:prstGeom prst="rect">
            <a:avLst/>
          </a:prstGeom>
        </p:spPr>
      </p:pic>
      <p:pic>
        <p:nvPicPr>
          <p:cNvPr id="52" name="Picture 51" descr="A bar code with numbers&#10;&#10;Description automatically generated">
            <a:extLst>
              <a:ext uri="{FF2B5EF4-FFF2-40B4-BE49-F238E27FC236}">
                <a16:creationId xmlns:a16="http://schemas.microsoft.com/office/drawing/2014/main" id="{B8A7C920-2E1F-266F-BF36-A78CA7A6E46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531" y="6479036"/>
            <a:ext cx="1379223" cy="457201"/>
          </a:xfrm>
          <a:prstGeom prst="rect">
            <a:avLst/>
          </a:prstGeom>
        </p:spPr>
      </p:pic>
      <p:pic>
        <p:nvPicPr>
          <p:cNvPr id="54" name="Picture 53" descr="A bar code with numbers&#10;&#10;Description automatically generated">
            <a:extLst>
              <a:ext uri="{FF2B5EF4-FFF2-40B4-BE49-F238E27FC236}">
                <a16:creationId xmlns:a16="http://schemas.microsoft.com/office/drawing/2014/main" id="{BEBC1885-0493-3026-CD6C-8FD29B15A25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466" y="6479036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3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AB7E6F-01D3-9590-6198-6B28F07D9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3A48923-6F04-6B27-776A-77F49547E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La Colombe Cold Brew Draft Latte</a:t>
            </a:r>
            <a:r>
              <a:rPr lang="en-US" b="0" dirty="0"/>
              <a:t> </a:t>
            </a:r>
            <a:r>
              <a:rPr lang="en-US" dirty="0"/>
              <a:t>9oz Cans </a:t>
            </a:r>
            <a:r>
              <a:rPr lang="en-US" sz="2000" b="0" dirty="0"/>
              <a:t>(</a:t>
            </a:r>
            <a:r>
              <a:rPr lang="en-US" b="0" dirty="0"/>
              <a:t>4x4pk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ABF668B5-2EAF-2920-20E6-F955459E6E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3106903"/>
              </p:ext>
            </p:extLst>
          </p:nvPr>
        </p:nvGraphicFramePr>
        <p:xfrm>
          <a:off x="640080" y="1371600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Vanilla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Triple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ts val="1300"/>
                        </a:lnSpc>
                        <a:spcBef>
                          <a:spcPts val="0"/>
                        </a:spcBef>
                        <a:buAutoNum type="arabicPlain" startAt="2003"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5323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2003  5326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6-04913-00015-9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6-04913-00016-6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6-04913-00014-2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 descr="A white box with a can of coffee&#10;&#10;Description automatically generated">
            <a:extLst>
              <a:ext uri="{FF2B5EF4-FFF2-40B4-BE49-F238E27FC236}">
                <a16:creationId xmlns:a16="http://schemas.microsoft.com/office/drawing/2014/main" id="{F4C894EB-C209-E2C2-B7EC-5B890B89D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452370"/>
            <a:ext cx="1463043" cy="1484379"/>
          </a:xfrm>
          <a:prstGeom prst="rect">
            <a:avLst/>
          </a:prstGeom>
        </p:spPr>
      </p:pic>
      <p:pic>
        <p:nvPicPr>
          <p:cNvPr id="12" name="Picture 11" descr="A white box with a can of coffee&#10;&#10;Description automatically generated">
            <a:extLst>
              <a:ext uri="{FF2B5EF4-FFF2-40B4-BE49-F238E27FC236}">
                <a16:creationId xmlns:a16="http://schemas.microsoft.com/office/drawing/2014/main" id="{B6AB05DA-3E2D-3CB7-4B01-854F600A4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3" y="1455418"/>
            <a:ext cx="1463043" cy="1481331"/>
          </a:xfrm>
          <a:prstGeom prst="rect">
            <a:avLst/>
          </a:prstGeom>
        </p:spPr>
      </p:pic>
      <p:pic>
        <p:nvPicPr>
          <p:cNvPr id="16" name="Picture 15" descr="A white box with a can of coffee&#10;&#10;Description automatically generated">
            <a:extLst>
              <a:ext uri="{FF2B5EF4-FFF2-40B4-BE49-F238E27FC236}">
                <a16:creationId xmlns:a16="http://schemas.microsoft.com/office/drawing/2014/main" id="{9BB2A37F-F6CF-7380-8607-656965301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158" y="1455418"/>
            <a:ext cx="1463043" cy="1481331"/>
          </a:xfrm>
          <a:prstGeom prst="rect">
            <a:avLst/>
          </a:prstGeom>
        </p:spPr>
      </p:pic>
      <p:pic>
        <p:nvPicPr>
          <p:cNvPr id="20" name="Picture 19" descr="A bar code with numbers&#10;&#10;Description automatically generated">
            <a:extLst>
              <a:ext uri="{FF2B5EF4-FFF2-40B4-BE49-F238E27FC236}">
                <a16:creationId xmlns:a16="http://schemas.microsoft.com/office/drawing/2014/main" id="{19CBB76D-5F0C-A1DE-DDD9-5A96838351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7191" y="2519921"/>
            <a:ext cx="1379223" cy="457201"/>
          </a:xfrm>
          <a:prstGeom prst="rect">
            <a:avLst/>
          </a:prstGeom>
        </p:spPr>
      </p:pic>
      <p:pic>
        <p:nvPicPr>
          <p:cNvPr id="21" name="Picture 20" descr="A bar code with numbers&#10;&#10;Description automatically generated">
            <a:extLst>
              <a:ext uri="{FF2B5EF4-FFF2-40B4-BE49-F238E27FC236}">
                <a16:creationId xmlns:a16="http://schemas.microsoft.com/office/drawing/2014/main" id="{64EAA295-BC62-0ECA-D587-60A36445B5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114" y="2523534"/>
            <a:ext cx="1379223" cy="457201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B85E201A-74D5-5AF5-8D21-36EA4A183E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5022" y="2518783"/>
            <a:ext cx="1379223" cy="457201"/>
          </a:xfrm>
          <a:prstGeom prst="rect">
            <a:avLst/>
          </a:prstGeom>
        </p:spPr>
      </p:pic>
      <p:pic>
        <p:nvPicPr>
          <p:cNvPr id="35" name="Picture 34" descr="A white box with a can of coffee&#10;&#10;Description automatically generated">
            <a:extLst>
              <a:ext uri="{FF2B5EF4-FFF2-40B4-BE49-F238E27FC236}">
                <a16:creationId xmlns:a16="http://schemas.microsoft.com/office/drawing/2014/main" id="{AFC7C8C2-7A09-48E6-18C0-A5305B1B05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6157" y="3247254"/>
            <a:ext cx="1463043" cy="1481331"/>
          </a:xfrm>
          <a:prstGeom prst="rect">
            <a:avLst/>
          </a:prstGeom>
        </p:spPr>
      </p:pic>
      <p:pic>
        <p:nvPicPr>
          <p:cNvPr id="36" name="Picture 35" descr="A box of coffee beverage&#10;&#10;Description automatically generated">
            <a:extLst>
              <a:ext uri="{FF2B5EF4-FFF2-40B4-BE49-F238E27FC236}">
                <a16:creationId xmlns:a16="http://schemas.microsoft.com/office/drawing/2014/main" id="{01AE25E1-AB89-B91E-E702-C6F6F2CFA6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77" y="3244206"/>
            <a:ext cx="1463043" cy="1484379"/>
          </a:xfrm>
          <a:prstGeom prst="rect">
            <a:avLst/>
          </a:prstGeom>
        </p:spPr>
      </p:pic>
      <p:pic>
        <p:nvPicPr>
          <p:cNvPr id="37" name="Picture 36" descr="A bar code with numbers&#10;&#10;Description automatically generated">
            <a:extLst>
              <a:ext uri="{FF2B5EF4-FFF2-40B4-BE49-F238E27FC236}">
                <a16:creationId xmlns:a16="http://schemas.microsoft.com/office/drawing/2014/main" id="{AC06D6D8-902B-D42F-CD8C-CE54F826A0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45022" y="4311863"/>
            <a:ext cx="1379223" cy="457201"/>
          </a:xfrm>
          <a:prstGeom prst="rect">
            <a:avLst/>
          </a:prstGeom>
        </p:spPr>
      </p:pic>
      <p:pic>
        <p:nvPicPr>
          <p:cNvPr id="38" name="Picture 37" descr="A bar code with numbers&#10;&#10;Description automatically generated">
            <a:extLst>
              <a:ext uri="{FF2B5EF4-FFF2-40B4-BE49-F238E27FC236}">
                <a16:creationId xmlns:a16="http://schemas.microsoft.com/office/drawing/2014/main" id="{4A3304F6-5B50-A17B-2B8E-C7BEE8070A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71108" y="4311862"/>
            <a:ext cx="1379223" cy="457201"/>
          </a:xfrm>
          <a:prstGeom prst="rect">
            <a:avLst/>
          </a:prstGeom>
        </p:spPr>
      </p:pic>
      <p:graphicFrame>
        <p:nvGraphicFramePr>
          <p:cNvPr id="39" name="Content Placeholder 7">
            <a:extLst>
              <a:ext uri="{FF2B5EF4-FFF2-40B4-BE49-F238E27FC236}">
                <a16:creationId xmlns:a16="http://schemas.microsoft.com/office/drawing/2014/main" id="{34C81516-F470-CDB0-A902-8790CB62FE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5793056"/>
              </p:ext>
            </p:extLst>
          </p:nvPr>
        </p:nvGraphicFramePr>
        <p:xfrm>
          <a:off x="640080" y="3163436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Oatmilk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Vanilla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Caramel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2003  5330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ts val="1300"/>
                        </a:lnSpc>
                        <a:spcBef>
                          <a:spcPts val="0"/>
                        </a:spcBef>
                        <a:buAutoNum type="arabicPlain" startAt="2003"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5764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2003  9339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6-04913-00268-9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6-04913-00094-4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6-04913-00566-6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0" name="Content Placeholder 7">
            <a:extLst>
              <a:ext uri="{FF2B5EF4-FFF2-40B4-BE49-F238E27FC236}">
                <a16:creationId xmlns:a16="http://schemas.microsoft.com/office/drawing/2014/main" id="{5FAB47DB-FAF3-4BBC-AE4E-5C1A98F69D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7159043"/>
              </p:ext>
            </p:extLst>
          </p:nvPr>
        </p:nvGraphicFramePr>
        <p:xfrm>
          <a:off x="640080" y="4955270"/>
          <a:ext cx="87782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S’mores Latte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Pumpkin Spice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Peppermint Mocha</a:t>
                      </a:r>
                    </a:p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Draft Latte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2003  9337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2003  7221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2003  7222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6-04913-00561-1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6-04913-00041-8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6-04913-00044-9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2" name="Picture 41" descr="A can of coffee with a pink label&#10;&#10;Description automatically generated">
            <a:extLst>
              <a:ext uri="{FF2B5EF4-FFF2-40B4-BE49-F238E27FC236}">
                <a16:creationId xmlns:a16="http://schemas.microsoft.com/office/drawing/2014/main" id="{E0982730-5D48-F7BA-2B4D-EBAD39BAC8D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018" y="3254873"/>
            <a:ext cx="1237491" cy="1463043"/>
          </a:xfrm>
          <a:prstGeom prst="rect">
            <a:avLst/>
          </a:prstGeom>
        </p:spPr>
      </p:pic>
      <p:pic>
        <p:nvPicPr>
          <p:cNvPr id="44" name="Picture 43" descr="A can of coffee on a brown background&#10;&#10;Description automatically generated">
            <a:extLst>
              <a:ext uri="{FF2B5EF4-FFF2-40B4-BE49-F238E27FC236}">
                <a16:creationId xmlns:a16="http://schemas.microsoft.com/office/drawing/2014/main" id="{A9156C1F-8069-C5C9-5FFB-05E35CC90A6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52" y="5046708"/>
            <a:ext cx="1237491" cy="1463043"/>
          </a:xfrm>
          <a:prstGeom prst="rect">
            <a:avLst/>
          </a:prstGeom>
        </p:spPr>
      </p:pic>
      <p:pic>
        <p:nvPicPr>
          <p:cNvPr id="46" name="Picture 45" descr="A can of coffee on a package&#10;&#10;Description automatically generated">
            <a:extLst>
              <a:ext uri="{FF2B5EF4-FFF2-40B4-BE49-F238E27FC236}">
                <a16:creationId xmlns:a16="http://schemas.microsoft.com/office/drawing/2014/main" id="{A816A146-1548-89A1-DED9-6971F2AFF12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932" y="5046707"/>
            <a:ext cx="1237491" cy="1463043"/>
          </a:xfrm>
          <a:prstGeom prst="rect">
            <a:avLst/>
          </a:prstGeom>
        </p:spPr>
      </p:pic>
      <p:pic>
        <p:nvPicPr>
          <p:cNvPr id="48" name="Picture 47" descr="A red can of coffee&#10;&#10;Description automatically generated">
            <a:extLst>
              <a:ext uri="{FF2B5EF4-FFF2-40B4-BE49-F238E27FC236}">
                <a16:creationId xmlns:a16="http://schemas.microsoft.com/office/drawing/2014/main" id="{AC434C14-96E0-4904-7A30-C58A845AD80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565" y="5046706"/>
            <a:ext cx="1237491" cy="1463043"/>
          </a:xfrm>
          <a:prstGeom prst="rect">
            <a:avLst/>
          </a:prstGeom>
        </p:spPr>
      </p:pic>
      <p:pic>
        <p:nvPicPr>
          <p:cNvPr id="50" name="Picture 49" descr="A bar code with numbers&#10;&#10;Description automatically generated">
            <a:extLst>
              <a:ext uri="{FF2B5EF4-FFF2-40B4-BE49-F238E27FC236}">
                <a16:creationId xmlns:a16="http://schemas.microsoft.com/office/drawing/2014/main" id="{E7106C72-C37B-DC67-2483-2A98231D835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190" y="4311861"/>
            <a:ext cx="1379223" cy="457201"/>
          </a:xfrm>
          <a:prstGeom prst="rect">
            <a:avLst/>
          </a:prstGeom>
        </p:spPr>
      </p:pic>
      <p:pic>
        <p:nvPicPr>
          <p:cNvPr id="52" name="Picture 51" descr="A bar code with numbers&#10;&#10;Description automatically generated">
            <a:extLst>
              <a:ext uri="{FF2B5EF4-FFF2-40B4-BE49-F238E27FC236}">
                <a16:creationId xmlns:a16="http://schemas.microsoft.com/office/drawing/2014/main" id="{D051CE09-9B56-4876-F126-D0FA6B5C257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907" y="6097629"/>
            <a:ext cx="1379223" cy="457201"/>
          </a:xfrm>
          <a:prstGeom prst="rect">
            <a:avLst/>
          </a:prstGeom>
        </p:spPr>
      </p:pic>
      <p:pic>
        <p:nvPicPr>
          <p:cNvPr id="54" name="Picture 53" descr="A bar code with numbers&#10;&#10;Description automatically generated">
            <a:extLst>
              <a:ext uri="{FF2B5EF4-FFF2-40B4-BE49-F238E27FC236}">
                <a16:creationId xmlns:a16="http://schemas.microsoft.com/office/drawing/2014/main" id="{C242CBBB-3731-469B-B798-80BD6E7127B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140" y="6097629"/>
            <a:ext cx="1379223" cy="457201"/>
          </a:xfrm>
          <a:prstGeom prst="rect">
            <a:avLst/>
          </a:prstGeom>
        </p:spPr>
      </p:pic>
      <p:pic>
        <p:nvPicPr>
          <p:cNvPr id="56" name="Picture 55" descr="A bar code with numbers&#10;&#10;Description automatically generated">
            <a:extLst>
              <a:ext uri="{FF2B5EF4-FFF2-40B4-BE49-F238E27FC236}">
                <a16:creationId xmlns:a16="http://schemas.microsoft.com/office/drawing/2014/main" id="{6A67B5F1-31CD-03DD-9B08-D35C55E0E12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189" y="6097629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3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4094E9-7212-71A4-AABF-4A9B1E54B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6E849C-1663-AF70-357F-07177ADA0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C4 Performance Energy </a:t>
            </a:r>
            <a:r>
              <a:rPr lang="en-US" dirty="0"/>
              <a:t>16oz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59465437-1B6D-1EA0-3467-937C319D3F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5820604"/>
              </p:ext>
            </p:extLst>
          </p:nvPr>
        </p:nvGraphicFramePr>
        <p:xfrm>
          <a:off x="455414" y="5212013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Jolly Rancher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Jolly Rancher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Jolly Rancher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Blue Raspberry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Hawaiian Punch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Juicy Red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2003  5742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2003  7607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8-42595-13497-1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8-42595-13496-4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8-42595-13495-7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8-42595-13360-8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A7A9FC94-880E-7FEE-C9E6-2D36724B6C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4973625"/>
              </p:ext>
            </p:extLst>
          </p:nvPr>
        </p:nvGraphicFramePr>
        <p:xfrm>
          <a:off x="455414" y="3298782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Popsicle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Popsicle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Creamsicle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Popsicle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Hawaiian Pineapple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2003  5281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2003  5283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2003  5742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2003  5284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8-42595-13127-7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8-42595-13125-3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8-42595-13162-8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8-42595-13129-1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82C58DD3-D455-4D5B-97B3-3DF3B6C104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6393295"/>
              </p:ext>
            </p:extLst>
          </p:nvPr>
        </p:nvGraphicFramePr>
        <p:xfrm>
          <a:off x="458987" y="1371604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Frozen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Bombsicle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Blast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Cosmic Rainbow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Sour Gummy Splash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1017  0100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8-42595-10659-6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8-42595-12175-9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8-42595-12176-6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8-42595-13605-0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71E0D61F-885C-6D59-018F-97DFFE51F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455" y="2665210"/>
            <a:ext cx="1379223" cy="457201"/>
          </a:xfrm>
          <a:prstGeom prst="rect">
            <a:avLst/>
          </a:prstGeom>
        </p:spPr>
      </p:pic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4198151B-73EF-DE5A-5E4A-6A2417D30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9951" y="2638729"/>
            <a:ext cx="1379223" cy="457201"/>
          </a:xfrm>
          <a:prstGeom prst="rect">
            <a:avLst/>
          </a:prstGeom>
        </p:spPr>
      </p:pic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2F9607CB-4139-3A58-1083-D2AE4A2AD1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0946" y="2638729"/>
            <a:ext cx="1379223" cy="457201"/>
          </a:xfrm>
          <a:prstGeom prst="rect">
            <a:avLst/>
          </a:prstGeom>
        </p:spPr>
      </p:pic>
      <p:pic>
        <p:nvPicPr>
          <p:cNvPr id="17" name="Picture 16" descr="A yellow and black can with a letter on it&#10;&#10;Description automatically generated">
            <a:extLst>
              <a:ext uri="{FF2B5EF4-FFF2-40B4-BE49-F238E27FC236}">
                <a16:creationId xmlns:a16="http://schemas.microsoft.com/office/drawing/2014/main" id="{55EC3B4A-E368-6CB3-9362-233FCFF47D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08" y="1371600"/>
            <a:ext cx="728473" cy="1828804"/>
          </a:xfrm>
          <a:prstGeom prst="rect">
            <a:avLst/>
          </a:prstGeom>
        </p:spPr>
      </p:pic>
      <p:pic>
        <p:nvPicPr>
          <p:cNvPr id="24" name="Picture 23" descr="A yellow can with black letters and a black letter on it&#10;&#10;Description automatically generated">
            <a:extLst>
              <a:ext uri="{FF2B5EF4-FFF2-40B4-BE49-F238E27FC236}">
                <a16:creationId xmlns:a16="http://schemas.microsoft.com/office/drawing/2014/main" id="{07878080-8D97-B731-F687-2D7D036626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0787" y="3298782"/>
            <a:ext cx="719329" cy="1828804"/>
          </a:xfrm>
          <a:prstGeom prst="rect">
            <a:avLst/>
          </a:prstGeom>
        </p:spPr>
      </p:pic>
      <p:pic>
        <p:nvPicPr>
          <p:cNvPr id="25" name="Picture 24" descr="A yellow and black can of energy drink&#10;&#10;Description automatically generated">
            <a:extLst>
              <a:ext uri="{FF2B5EF4-FFF2-40B4-BE49-F238E27FC236}">
                <a16:creationId xmlns:a16="http://schemas.microsoft.com/office/drawing/2014/main" id="{9FA56A64-EAF8-B421-0CE8-1D0CD3E03B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9476" y="3304319"/>
            <a:ext cx="722377" cy="1828804"/>
          </a:xfrm>
          <a:prstGeom prst="rect">
            <a:avLst/>
          </a:prstGeom>
        </p:spPr>
      </p:pic>
      <p:pic>
        <p:nvPicPr>
          <p:cNvPr id="26" name="Picture 25" descr="A yellow can with black text&#10;&#10;Description automatically generated">
            <a:extLst>
              <a:ext uri="{FF2B5EF4-FFF2-40B4-BE49-F238E27FC236}">
                <a16:creationId xmlns:a16="http://schemas.microsoft.com/office/drawing/2014/main" id="{624A1966-F89D-470A-18FE-4BE29517D3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3834" y="3298782"/>
            <a:ext cx="722377" cy="1828804"/>
          </a:xfrm>
          <a:prstGeom prst="rect">
            <a:avLst/>
          </a:prstGeom>
        </p:spPr>
      </p:pic>
      <p:pic>
        <p:nvPicPr>
          <p:cNvPr id="27" name="Picture 26" descr="A yellow and black can of energy drink&#10;&#10;Description automatically generated">
            <a:extLst>
              <a:ext uri="{FF2B5EF4-FFF2-40B4-BE49-F238E27FC236}">
                <a16:creationId xmlns:a16="http://schemas.microsoft.com/office/drawing/2014/main" id="{235D1149-67DE-9479-CAE8-AE2391CB46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9279" y="3299109"/>
            <a:ext cx="719329" cy="1828804"/>
          </a:xfrm>
          <a:prstGeom prst="rect">
            <a:avLst/>
          </a:prstGeom>
        </p:spPr>
      </p:pic>
      <p:pic>
        <p:nvPicPr>
          <p:cNvPr id="28" name="Picture 27" descr="A bar code with numbers&#10;&#10;Description automatically generated">
            <a:extLst>
              <a:ext uri="{FF2B5EF4-FFF2-40B4-BE49-F238E27FC236}">
                <a16:creationId xmlns:a16="http://schemas.microsoft.com/office/drawing/2014/main" id="{B4EF4EEF-3670-BBAE-3785-0C459F3757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0947" y="4586233"/>
            <a:ext cx="1379223" cy="457201"/>
          </a:xfrm>
          <a:prstGeom prst="rect">
            <a:avLst/>
          </a:prstGeom>
        </p:spPr>
      </p:pic>
      <p:pic>
        <p:nvPicPr>
          <p:cNvPr id="29" name="Picture 28" descr="A bar code with numbers&#10;&#10;Description automatically generated">
            <a:extLst>
              <a:ext uri="{FF2B5EF4-FFF2-40B4-BE49-F238E27FC236}">
                <a16:creationId xmlns:a16="http://schemas.microsoft.com/office/drawing/2014/main" id="{67A2D99D-F20F-9063-C48F-1B250E960DD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3396" y="4586233"/>
            <a:ext cx="1379223" cy="457201"/>
          </a:xfrm>
          <a:prstGeom prst="rect">
            <a:avLst/>
          </a:prstGeom>
        </p:spPr>
      </p:pic>
      <p:pic>
        <p:nvPicPr>
          <p:cNvPr id="30" name="Picture 29" descr="A bar code with numbers&#10;&#10;Description automatically generated">
            <a:extLst>
              <a:ext uri="{FF2B5EF4-FFF2-40B4-BE49-F238E27FC236}">
                <a16:creationId xmlns:a16="http://schemas.microsoft.com/office/drawing/2014/main" id="{A294E7D5-4E6F-D5AF-B127-C4C070D990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1493" y="4586233"/>
            <a:ext cx="1379223" cy="457201"/>
          </a:xfrm>
          <a:prstGeom prst="rect">
            <a:avLst/>
          </a:prstGeom>
        </p:spPr>
      </p:pic>
      <p:pic>
        <p:nvPicPr>
          <p:cNvPr id="31" name="Picture 30" descr="A bar code with numbers&#10;&#10;Description automatically generated">
            <a:extLst>
              <a:ext uri="{FF2B5EF4-FFF2-40B4-BE49-F238E27FC236}">
                <a16:creationId xmlns:a16="http://schemas.microsoft.com/office/drawing/2014/main" id="{4C4EF3E8-B88F-FF94-C3C8-296C91F0409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86454" y="4585337"/>
            <a:ext cx="1379223" cy="457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7BF927-D22A-C308-3B7C-D8EE36A7EA7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7652" y="1371600"/>
            <a:ext cx="719329" cy="182880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D9261AF-E2AB-2FF9-C022-5AC485C026D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78013" y="1371600"/>
            <a:ext cx="719329" cy="182880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698ACA7-3845-7E38-00D3-B793FB378A6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7020" y="1371600"/>
            <a:ext cx="719329" cy="1828804"/>
          </a:xfrm>
          <a:prstGeom prst="rect">
            <a:avLst/>
          </a:prstGeom>
        </p:spPr>
      </p:pic>
      <p:pic>
        <p:nvPicPr>
          <p:cNvPr id="37" name="Picture 36" descr="A yellow and black can of soda&#10;&#10;Description automatically generated">
            <a:extLst>
              <a:ext uri="{FF2B5EF4-FFF2-40B4-BE49-F238E27FC236}">
                <a16:creationId xmlns:a16="http://schemas.microsoft.com/office/drawing/2014/main" id="{5C28E03D-A5AE-3EF7-E382-BC7535C2F3E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08" y="5216180"/>
            <a:ext cx="719329" cy="1828804"/>
          </a:xfrm>
          <a:prstGeom prst="rect">
            <a:avLst/>
          </a:prstGeom>
        </p:spPr>
      </p:pic>
      <p:pic>
        <p:nvPicPr>
          <p:cNvPr id="39" name="Picture 38" descr="A yellow can with black text&#10;&#10;Description automatically generated">
            <a:extLst>
              <a:ext uri="{FF2B5EF4-FFF2-40B4-BE49-F238E27FC236}">
                <a16:creationId xmlns:a16="http://schemas.microsoft.com/office/drawing/2014/main" id="{182D21F2-4EE9-01E9-C9EE-F9317D180AC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652" y="5216180"/>
            <a:ext cx="719329" cy="1828804"/>
          </a:xfrm>
          <a:prstGeom prst="rect">
            <a:avLst/>
          </a:prstGeom>
        </p:spPr>
      </p:pic>
      <p:pic>
        <p:nvPicPr>
          <p:cNvPr id="41" name="Picture 40" descr="A yellow and black can of soda&#10;&#10;Description automatically generated">
            <a:extLst>
              <a:ext uri="{FF2B5EF4-FFF2-40B4-BE49-F238E27FC236}">
                <a16:creationId xmlns:a16="http://schemas.microsoft.com/office/drawing/2014/main" id="{5E87234E-E829-57C7-55F9-8F2B86CE308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159" y="5216180"/>
            <a:ext cx="719329" cy="1828804"/>
          </a:xfrm>
          <a:prstGeom prst="rect">
            <a:avLst/>
          </a:prstGeom>
        </p:spPr>
      </p:pic>
      <p:pic>
        <p:nvPicPr>
          <p:cNvPr id="43" name="Picture 42" descr="A yellow and black can of energy drink&#10;&#10;Description automatically generated">
            <a:extLst>
              <a:ext uri="{FF2B5EF4-FFF2-40B4-BE49-F238E27FC236}">
                <a16:creationId xmlns:a16="http://schemas.microsoft.com/office/drawing/2014/main" id="{8CFD8DFA-7E15-3A5D-E45C-195015B1BBB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346" y="5212009"/>
            <a:ext cx="719329" cy="1828804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8D800EFF-9ED7-E960-1344-1B9C04BBD6E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493" y="6483926"/>
            <a:ext cx="1379223" cy="457201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C4574EE0-4B77-0A31-C430-C1D4425E4F3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757" y="6483926"/>
            <a:ext cx="1379223" cy="457201"/>
          </a:xfrm>
          <a:prstGeom prst="rect">
            <a:avLst/>
          </a:prstGeom>
        </p:spPr>
      </p:pic>
      <p:pic>
        <p:nvPicPr>
          <p:cNvPr id="49" name="Picture 48" descr="A bar code with numbers&#10;&#10;Description automatically generated">
            <a:extLst>
              <a:ext uri="{FF2B5EF4-FFF2-40B4-BE49-F238E27FC236}">
                <a16:creationId xmlns:a16="http://schemas.microsoft.com/office/drawing/2014/main" id="{30414CC7-C755-8C7A-20AF-961B50CA780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055" y="6483925"/>
            <a:ext cx="1379223" cy="457201"/>
          </a:xfrm>
          <a:prstGeom prst="rect">
            <a:avLst/>
          </a:prstGeom>
        </p:spPr>
      </p:pic>
      <p:pic>
        <p:nvPicPr>
          <p:cNvPr id="51" name="Picture 50" descr="A bar code with numbers&#10;&#10;Description automatically generated">
            <a:extLst>
              <a:ext uri="{FF2B5EF4-FFF2-40B4-BE49-F238E27FC236}">
                <a16:creationId xmlns:a16="http://schemas.microsoft.com/office/drawing/2014/main" id="{4A3E2145-7C2F-C790-33ED-14FC519BAD5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784" y="6483925"/>
            <a:ext cx="1379223" cy="457201"/>
          </a:xfrm>
          <a:prstGeom prst="rect">
            <a:avLst/>
          </a:prstGeom>
        </p:spPr>
      </p:pic>
      <p:pic>
        <p:nvPicPr>
          <p:cNvPr id="53" name="Picture 52" descr="A bar code with numbers&#10;&#10;Description automatically generated">
            <a:extLst>
              <a:ext uri="{FF2B5EF4-FFF2-40B4-BE49-F238E27FC236}">
                <a16:creationId xmlns:a16="http://schemas.microsoft.com/office/drawing/2014/main" id="{CBC06A0E-BBC2-C0D4-CD4E-AD116DE7512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469" y="2665209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88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6812FB-DE9E-6FB1-1EF1-93D8A954D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CF14815-0866-FBEF-E992-4115AA80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C4 Performance Energy</a:t>
            </a:r>
            <a:endParaRPr lang="en-US" dirty="0"/>
          </a:p>
        </p:txBody>
      </p:sp>
      <p:graphicFrame>
        <p:nvGraphicFramePr>
          <p:cNvPr id="44" name="Content Placeholder 7">
            <a:extLst>
              <a:ext uri="{FF2B5EF4-FFF2-40B4-BE49-F238E27FC236}">
                <a16:creationId xmlns:a16="http://schemas.microsoft.com/office/drawing/2014/main" id="{A9D37E2F-11FC-4DE5-10BF-E6CFDEC3DA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77134"/>
              </p:ext>
            </p:extLst>
          </p:nvPr>
        </p:nvGraphicFramePr>
        <p:xfrm>
          <a:off x="3386043" y="5953299"/>
          <a:ext cx="329184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Popsicle Variety Pack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2003  5287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8-42595-13297-7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5" name="Picture 44" descr="A yellow box with several cans&#10;&#10;Description automatically generated">
            <a:extLst>
              <a:ext uri="{FF2B5EF4-FFF2-40B4-BE49-F238E27FC236}">
                <a16:creationId xmlns:a16="http://schemas.microsoft.com/office/drawing/2014/main" id="{04671632-C102-3443-D9F1-E79B7B7E2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518" y="6094135"/>
            <a:ext cx="1828804" cy="1371603"/>
          </a:xfrm>
          <a:prstGeom prst="rect">
            <a:avLst/>
          </a:prstGeom>
        </p:spPr>
      </p:pic>
      <p:pic>
        <p:nvPicPr>
          <p:cNvPr id="46" name="Picture 45" descr="A bar code with numbers&#10;&#10;Description automatically generated">
            <a:extLst>
              <a:ext uri="{FF2B5EF4-FFF2-40B4-BE49-F238E27FC236}">
                <a16:creationId xmlns:a16="http://schemas.microsoft.com/office/drawing/2014/main" id="{8D531B7A-1B33-B1B7-01F7-A438D405F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3991" y="7074650"/>
            <a:ext cx="1379223" cy="457201"/>
          </a:xfrm>
          <a:prstGeom prst="rect">
            <a:avLst/>
          </a:prstGeom>
        </p:spPr>
      </p:pic>
      <p:graphicFrame>
        <p:nvGraphicFramePr>
          <p:cNvPr id="34" name="Content Placeholder 7">
            <a:extLst>
              <a:ext uri="{FF2B5EF4-FFF2-40B4-BE49-F238E27FC236}">
                <a16:creationId xmlns:a16="http://schemas.microsoft.com/office/drawing/2014/main" id="{098E43A3-2D79-3248-B6DD-4519B2ADAB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7302224"/>
              </p:ext>
            </p:extLst>
          </p:nvPr>
        </p:nvGraphicFramePr>
        <p:xfrm>
          <a:off x="502920" y="3765336"/>
          <a:ext cx="9052560" cy="16459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513610365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454744799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Frozen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Bombsicle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Blast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Popsicle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2003  5285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8-42595-11304-4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8-42595-12784-3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8-42595-13144-4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7" name="Picture 36" descr="Background pattern&#10;&#10;Description automatically generated">
            <a:extLst>
              <a:ext uri="{FF2B5EF4-FFF2-40B4-BE49-F238E27FC236}">
                <a16:creationId xmlns:a16="http://schemas.microsoft.com/office/drawing/2014/main" id="{C6691B5F-9656-AB8C-7F04-C477F39E99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5738" y="4909988"/>
            <a:ext cx="1379223" cy="457201"/>
          </a:xfrm>
          <a:prstGeom prst="rect">
            <a:avLst/>
          </a:prstGeom>
        </p:spPr>
      </p:pic>
      <p:pic>
        <p:nvPicPr>
          <p:cNvPr id="40" name="Picture 39" descr="A bar code with numbers&#10;&#10;Description automatically generated">
            <a:extLst>
              <a:ext uri="{FF2B5EF4-FFF2-40B4-BE49-F238E27FC236}">
                <a16:creationId xmlns:a16="http://schemas.microsoft.com/office/drawing/2014/main" id="{DDD3C0BF-BD42-4931-3495-CF49A2BCC3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6220" y="4927379"/>
            <a:ext cx="1379223" cy="457201"/>
          </a:xfrm>
          <a:prstGeom prst="rect">
            <a:avLst/>
          </a:prstGeom>
        </p:spPr>
      </p:pic>
      <p:pic>
        <p:nvPicPr>
          <p:cNvPr id="43" name="Picture 42" descr="Background pattern&#10;&#10;Description automatically generated">
            <a:extLst>
              <a:ext uri="{FF2B5EF4-FFF2-40B4-BE49-F238E27FC236}">
                <a16:creationId xmlns:a16="http://schemas.microsoft.com/office/drawing/2014/main" id="{8D355132-ACD5-FB45-4EE1-185634E190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9005" y="4909987"/>
            <a:ext cx="1379223" cy="457201"/>
          </a:xfrm>
          <a:prstGeom prst="rect">
            <a:avLst/>
          </a:prstGeom>
        </p:spPr>
      </p:pic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9C1F1DA0-D567-AB10-0D03-8327CFC2F3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1353026"/>
              </p:ext>
            </p:extLst>
          </p:nvPr>
        </p:nvGraphicFramePr>
        <p:xfrm>
          <a:off x="2743200" y="138424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 Slice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Watermelon Ice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2003  4441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2003  4435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8-42595-10936-8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8-42595-10657-2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403DB844-97EE-04D2-B8B8-CA16CA2F7C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7236" y="2651371"/>
            <a:ext cx="1379223" cy="457201"/>
          </a:xfrm>
          <a:prstGeom prst="rect">
            <a:avLst/>
          </a:prstGeom>
        </p:spPr>
      </p:pic>
      <p:pic>
        <p:nvPicPr>
          <p:cNvPr id="15" name="Picture 14" descr="Background pattern&#10;&#10;Description automatically generated">
            <a:extLst>
              <a:ext uri="{FF2B5EF4-FFF2-40B4-BE49-F238E27FC236}">
                <a16:creationId xmlns:a16="http://schemas.microsoft.com/office/drawing/2014/main" id="{2AA1492D-15FD-2D99-3112-03B3553329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7701" y="2651371"/>
            <a:ext cx="1379223" cy="457201"/>
          </a:xfrm>
          <a:prstGeom prst="rect">
            <a:avLst/>
          </a:prstGeom>
        </p:spPr>
      </p:pic>
      <p:pic>
        <p:nvPicPr>
          <p:cNvPr id="20" name="Picture 19" descr="A yellow and black can with black text&#10;&#10;Description automatically generated">
            <a:extLst>
              <a:ext uri="{FF2B5EF4-FFF2-40B4-BE49-F238E27FC236}">
                <a16:creationId xmlns:a16="http://schemas.microsoft.com/office/drawing/2014/main" id="{A395583A-83A6-5612-1275-1EC5EFC5E1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6316" y="1384242"/>
            <a:ext cx="728473" cy="1828804"/>
          </a:xfrm>
          <a:prstGeom prst="rect">
            <a:avLst/>
          </a:prstGeom>
        </p:spPr>
      </p:pic>
      <p:pic>
        <p:nvPicPr>
          <p:cNvPr id="23" name="Picture 22" descr="A yellow and black can with a red lid&#10;&#10;Description automatically generated">
            <a:extLst>
              <a:ext uri="{FF2B5EF4-FFF2-40B4-BE49-F238E27FC236}">
                <a16:creationId xmlns:a16="http://schemas.microsoft.com/office/drawing/2014/main" id="{504C7D5F-CD8E-476F-171B-3A136EF62AF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83689" y="1393507"/>
            <a:ext cx="722377" cy="1828804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D9D4E29D-CDAE-0BDC-EB81-463EC04F9D02}"/>
              </a:ext>
            </a:extLst>
          </p:cNvPr>
          <p:cNvSpPr txBox="1"/>
          <p:nvPr/>
        </p:nvSpPr>
        <p:spPr>
          <a:xfrm>
            <a:off x="4016587" y="1005840"/>
            <a:ext cx="20252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16oz Cans </a:t>
            </a:r>
            <a:r>
              <a:rPr lang="en-US" dirty="0"/>
              <a:t>(12pk)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4483B9A-5590-2CE7-228B-2A2E672D00C5}"/>
              </a:ext>
            </a:extLst>
          </p:cNvPr>
          <p:cNvSpPr txBox="1"/>
          <p:nvPr/>
        </p:nvSpPr>
        <p:spPr>
          <a:xfrm>
            <a:off x="3931580" y="3381891"/>
            <a:ext cx="2195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12oz Cans </a:t>
            </a:r>
            <a:r>
              <a:rPr lang="en-US" dirty="0"/>
              <a:t>(6x4pk)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BA1DD5A-3820-B99D-B8FE-5385E0B851F8}"/>
              </a:ext>
            </a:extLst>
          </p:cNvPr>
          <p:cNvSpPr txBox="1"/>
          <p:nvPr/>
        </p:nvSpPr>
        <p:spPr>
          <a:xfrm>
            <a:off x="3292688" y="5572873"/>
            <a:ext cx="347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Variety Pack </a:t>
            </a:r>
            <a:r>
              <a:rPr lang="en-US" b="1" dirty="0"/>
              <a:t>12oz Cans </a:t>
            </a:r>
            <a:r>
              <a:rPr lang="en-US" dirty="0"/>
              <a:t>(12pk)</a:t>
            </a:r>
          </a:p>
        </p:txBody>
      </p:sp>
      <p:pic>
        <p:nvPicPr>
          <p:cNvPr id="54" name="Picture 53" descr="A group of cans of energy drink&#10;&#10;Description automatically generated">
            <a:extLst>
              <a:ext uri="{FF2B5EF4-FFF2-40B4-BE49-F238E27FC236}">
                <a16:creationId xmlns:a16="http://schemas.microsoft.com/office/drawing/2014/main" id="{859F9252-D291-4130-3F8C-ED819FD1FA1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89" y="3765336"/>
            <a:ext cx="1502667" cy="1645923"/>
          </a:xfrm>
          <a:prstGeom prst="rect">
            <a:avLst/>
          </a:prstGeom>
        </p:spPr>
      </p:pic>
      <p:pic>
        <p:nvPicPr>
          <p:cNvPr id="56" name="Picture 55" descr="A group of cans of energy drink&#10;&#10;Description automatically generated">
            <a:extLst>
              <a:ext uri="{FF2B5EF4-FFF2-40B4-BE49-F238E27FC236}">
                <a16:creationId xmlns:a16="http://schemas.microsoft.com/office/drawing/2014/main" id="{A25EC225-376D-86E5-8836-FDAA98BB12B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671" y="3761003"/>
            <a:ext cx="1499619" cy="1645923"/>
          </a:xfrm>
          <a:prstGeom prst="rect">
            <a:avLst/>
          </a:prstGeom>
        </p:spPr>
      </p:pic>
      <p:pic>
        <p:nvPicPr>
          <p:cNvPr id="60" name="Picture 59" descr="A box of energy drinks&#10;&#10;Description automatically generated">
            <a:extLst>
              <a:ext uri="{FF2B5EF4-FFF2-40B4-BE49-F238E27FC236}">
                <a16:creationId xmlns:a16="http://schemas.microsoft.com/office/drawing/2014/main" id="{EEBACDB1-0ADF-64BA-8112-A450F023E87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110" y="3760089"/>
            <a:ext cx="1499619" cy="164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191BC6-AE73-9EC6-659A-F8D4D1CC8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E5DBCF3-CD50-FFBD-E0B8-021844C99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C4 Ultimate Energy </a:t>
            </a:r>
            <a:r>
              <a:rPr lang="en-US" dirty="0"/>
              <a:t>16oz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DAC3265-4822-EE3D-9A08-94DE0AF201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8123742"/>
              </p:ext>
            </p:extLst>
          </p:nvPr>
        </p:nvGraphicFramePr>
        <p:xfrm>
          <a:off x="1600200" y="5212013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Frost Bitten Citrus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Tropical Tundra Frost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Bomb Frost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1017  0160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1017  0161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1017  0159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8-42595-13553-4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8-42595-13555-8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8-42595-13554-1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22D763ED-2A18-95F7-3242-DC71B041AB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7622870"/>
              </p:ext>
            </p:extLst>
          </p:nvPr>
        </p:nvGraphicFramePr>
        <p:xfrm>
          <a:off x="1600200" y="3298782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Berry Powerbomb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Ruthless Raspberry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Nectarine Guava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Knockout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2003  5274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2003  5278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1016  8531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8-42595-12959-5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8-42595-12960-1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8-42595-13171-0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6C2E3B3F-D258-8985-9CDE-DA013F5899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3188750"/>
              </p:ext>
            </p:extLst>
          </p:nvPr>
        </p:nvGraphicFramePr>
        <p:xfrm>
          <a:off x="458987" y="1371604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Arctic Snow Cone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Punch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Electric Sour Apple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Atomic Grape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2003  4437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2003  4440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1017  0158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1017  0162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8-42595-10661-9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8-42595-12165-0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8-42595-13172-7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8-42595-13174-1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 descr="A black and blue can with white text&#10;&#10;Description automatically generated">
            <a:extLst>
              <a:ext uri="{FF2B5EF4-FFF2-40B4-BE49-F238E27FC236}">
                <a16:creationId xmlns:a16="http://schemas.microsoft.com/office/drawing/2014/main" id="{047DBFF1-E2CA-645F-C917-35D53EA3C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74" y="1371604"/>
            <a:ext cx="719329" cy="1828804"/>
          </a:xfrm>
          <a:prstGeom prst="rect">
            <a:avLst/>
          </a:prstGeom>
        </p:spPr>
      </p:pic>
      <p:pic>
        <p:nvPicPr>
          <p:cNvPr id="8" name="Picture 7" descr="A close-up of a black and red can&#10;&#10;Description automatically generated">
            <a:extLst>
              <a:ext uri="{FF2B5EF4-FFF2-40B4-BE49-F238E27FC236}">
                <a16:creationId xmlns:a16="http://schemas.microsoft.com/office/drawing/2014/main" id="{74C2E532-F8F2-115F-BB3D-0D9072F6B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750" y="1371600"/>
            <a:ext cx="719329" cy="1828804"/>
          </a:xfrm>
          <a:prstGeom prst="rect">
            <a:avLst/>
          </a:prstGeom>
        </p:spPr>
      </p:pic>
      <p:pic>
        <p:nvPicPr>
          <p:cNvPr id="10" name="Picture 9" descr="A bar code with numbers&#10;&#10;Description automatically generated">
            <a:extLst>
              <a:ext uri="{FF2B5EF4-FFF2-40B4-BE49-F238E27FC236}">
                <a16:creationId xmlns:a16="http://schemas.microsoft.com/office/drawing/2014/main" id="{AFCFDD59-20EF-2C8B-7862-66F0EBEE12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9830" y="2649006"/>
            <a:ext cx="1379223" cy="457201"/>
          </a:xfrm>
          <a:prstGeom prst="rect">
            <a:avLst/>
          </a:prstGeom>
        </p:spPr>
      </p:pic>
      <p:pic>
        <p:nvPicPr>
          <p:cNvPr id="11" name="Picture 10" descr="A bar code with numbers&#10;&#10;Description automatically generated">
            <a:extLst>
              <a:ext uri="{FF2B5EF4-FFF2-40B4-BE49-F238E27FC236}">
                <a16:creationId xmlns:a16="http://schemas.microsoft.com/office/drawing/2014/main" id="{22A53E89-B468-E62B-55A1-21EC14F0D3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6788" y="2649005"/>
            <a:ext cx="1379223" cy="457201"/>
          </a:xfrm>
          <a:prstGeom prst="rect">
            <a:avLst/>
          </a:prstGeom>
        </p:spPr>
      </p:pic>
      <p:pic>
        <p:nvPicPr>
          <p:cNvPr id="13" name="Picture 12" descr="A black and white can with a black label&#10;&#10;Description automatically generated">
            <a:extLst>
              <a:ext uri="{FF2B5EF4-FFF2-40B4-BE49-F238E27FC236}">
                <a16:creationId xmlns:a16="http://schemas.microsoft.com/office/drawing/2014/main" id="{C1105925-B2AC-25F9-C342-3F1E0BFDB8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9776" y="3314454"/>
            <a:ext cx="719329" cy="1828804"/>
          </a:xfrm>
          <a:prstGeom prst="rect">
            <a:avLst/>
          </a:prstGeom>
        </p:spPr>
      </p:pic>
      <p:pic>
        <p:nvPicPr>
          <p:cNvPr id="14" name="Picture 13" descr="A black and white can with a white and gold logo&#10;&#10;Description automatically generated">
            <a:extLst>
              <a:ext uri="{FF2B5EF4-FFF2-40B4-BE49-F238E27FC236}">
                <a16:creationId xmlns:a16="http://schemas.microsoft.com/office/drawing/2014/main" id="{9C863F95-EA1A-3F0F-477C-927E77257C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4335" y="3306616"/>
            <a:ext cx="719329" cy="1828804"/>
          </a:xfrm>
          <a:prstGeom prst="rect">
            <a:avLst/>
          </a:prstGeom>
        </p:spPr>
      </p:pic>
      <p:pic>
        <p:nvPicPr>
          <p:cNvPr id="15" name="Picture 14" descr="A bar code with numbers&#10;&#10;Description automatically generated">
            <a:extLst>
              <a:ext uri="{FF2B5EF4-FFF2-40B4-BE49-F238E27FC236}">
                <a16:creationId xmlns:a16="http://schemas.microsoft.com/office/drawing/2014/main" id="{8A201474-29E0-0DFF-0A7E-B7AF90DF94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5802" y="4582905"/>
            <a:ext cx="1379223" cy="457201"/>
          </a:xfrm>
          <a:prstGeom prst="rect">
            <a:avLst/>
          </a:prstGeom>
        </p:spPr>
      </p:pic>
      <p:pic>
        <p:nvPicPr>
          <p:cNvPr id="16" name="Picture 15" descr="A bar code with numbers&#10;&#10;Description automatically generated">
            <a:extLst>
              <a:ext uri="{FF2B5EF4-FFF2-40B4-BE49-F238E27FC236}">
                <a16:creationId xmlns:a16="http://schemas.microsoft.com/office/drawing/2014/main" id="{AF745F2D-4A09-AA3C-416D-E0C141936A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2524" y="4582904"/>
            <a:ext cx="1379223" cy="457201"/>
          </a:xfrm>
          <a:prstGeom prst="rect">
            <a:avLst/>
          </a:prstGeom>
        </p:spPr>
      </p:pic>
      <p:pic>
        <p:nvPicPr>
          <p:cNvPr id="19" name="Picture 18" descr="A close-up of a black and green can&#10;&#10;Description automatically generated">
            <a:extLst>
              <a:ext uri="{FF2B5EF4-FFF2-40B4-BE49-F238E27FC236}">
                <a16:creationId xmlns:a16="http://schemas.microsoft.com/office/drawing/2014/main" id="{C230BCC6-4E6A-E42A-8029-B68CAA51F09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836" y="1379438"/>
            <a:ext cx="719329" cy="1828804"/>
          </a:xfrm>
          <a:prstGeom prst="rect">
            <a:avLst/>
          </a:prstGeom>
        </p:spPr>
      </p:pic>
      <p:pic>
        <p:nvPicPr>
          <p:cNvPr id="21" name="Picture 20" descr="A close-up of a black and purple beverage can&#10;&#10;Description automatically generated">
            <a:extLst>
              <a:ext uri="{FF2B5EF4-FFF2-40B4-BE49-F238E27FC236}">
                <a16:creationId xmlns:a16="http://schemas.microsoft.com/office/drawing/2014/main" id="{C9546445-189B-F1C4-4979-81AC6297E96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37" y="1379438"/>
            <a:ext cx="719329" cy="1828804"/>
          </a:xfrm>
          <a:prstGeom prst="rect">
            <a:avLst/>
          </a:prstGeom>
        </p:spPr>
      </p:pic>
      <p:pic>
        <p:nvPicPr>
          <p:cNvPr id="23" name="Picture 22" descr="A black and white can of energy drink&#10;&#10;Description automatically generated">
            <a:extLst>
              <a:ext uri="{FF2B5EF4-FFF2-40B4-BE49-F238E27FC236}">
                <a16:creationId xmlns:a16="http://schemas.microsoft.com/office/drawing/2014/main" id="{63E938A4-AF17-3D40-9F4B-967349C632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614" y="5212009"/>
            <a:ext cx="719329" cy="1828804"/>
          </a:xfrm>
          <a:prstGeom prst="rect">
            <a:avLst/>
          </a:prstGeom>
        </p:spPr>
      </p:pic>
      <p:pic>
        <p:nvPicPr>
          <p:cNvPr id="33" name="Picture 32" descr="A black and white can of energy drink&#10;&#10;Description automatically generated">
            <a:extLst>
              <a:ext uri="{FF2B5EF4-FFF2-40B4-BE49-F238E27FC236}">
                <a16:creationId xmlns:a16="http://schemas.microsoft.com/office/drawing/2014/main" id="{BB2B0CF1-8E09-EA7E-0CE0-4C387905B0A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734" y="5212009"/>
            <a:ext cx="719329" cy="1828804"/>
          </a:xfrm>
          <a:prstGeom prst="rect">
            <a:avLst/>
          </a:prstGeom>
        </p:spPr>
      </p:pic>
      <p:pic>
        <p:nvPicPr>
          <p:cNvPr id="35" name="Picture 34" descr="A black and white can of energy drink&#10;&#10;Description automatically generated">
            <a:extLst>
              <a:ext uri="{FF2B5EF4-FFF2-40B4-BE49-F238E27FC236}">
                <a16:creationId xmlns:a16="http://schemas.microsoft.com/office/drawing/2014/main" id="{E563BE62-8E96-8A4C-47C8-95E963BF120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776" y="5209065"/>
            <a:ext cx="719329" cy="1828804"/>
          </a:xfrm>
          <a:prstGeom prst="rect">
            <a:avLst/>
          </a:prstGeom>
        </p:spPr>
      </p:pic>
      <p:pic>
        <p:nvPicPr>
          <p:cNvPr id="37" name="Picture 36" descr="A close-up of a can of energy drink&#10;&#10;Description automatically generated">
            <a:extLst>
              <a:ext uri="{FF2B5EF4-FFF2-40B4-BE49-F238E27FC236}">
                <a16:creationId xmlns:a16="http://schemas.microsoft.com/office/drawing/2014/main" id="{C247B87E-57CC-0FD2-1C36-F643AF00DAD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614" y="3306616"/>
            <a:ext cx="719329" cy="1828804"/>
          </a:xfrm>
          <a:prstGeom prst="rect">
            <a:avLst/>
          </a:prstGeom>
        </p:spPr>
      </p:pic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FA0742A5-3692-165B-086F-CEB2133C51B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489" y="2649005"/>
            <a:ext cx="1379223" cy="457201"/>
          </a:xfrm>
          <a:prstGeom prst="rect">
            <a:avLst/>
          </a:prstGeom>
        </p:spPr>
      </p:pic>
      <p:pic>
        <p:nvPicPr>
          <p:cNvPr id="41" name="Picture 40" descr="A bar code with numbers&#10;&#10;Description automatically generated">
            <a:extLst>
              <a:ext uri="{FF2B5EF4-FFF2-40B4-BE49-F238E27FC236}">
                <a16:creationId xmlns:a16="http://schemas.microsoft.com/office/drawing/2014/main" id="{2C233FEC-1C72-C94E-BE01-76FE7CDA3D3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691" y="2649004"/>
            <a:ext cx="1379223" cy="457201"/>
          </a:xfrm>
          <a:prstGeom prst="rect">
            <a:avLst/>
          </a:prstGeom>
        </p:spPr>
      </p:pic>
      <p:pic>
        <p:nvPicPr>
          <p:cNvPr id="43" name="Picture 42" descr="A bar code with numbers&#10;&#10;Description automatically generated">
            <a:extLst>
              <a:ext uri="{FF2B5EF4-FFF2-40B4-BE49-F238E27FC236}">
                <a16:creationId xmlns:a16="http://schemas.microsoft.com/office/drawing/2014/main" id="{0F101BB5-FD37-7D7A-8A09-960A84572E2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810" y="4582904"/>
            <a:ext cx="1379223" cy="457201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3790B408-18AC-0542-7962-525B97B3B21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802" y="6493706"/>
            <a:ext cx="1379223" cy="457201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2EE32923-58FA-F8DA-1C7A-3DFD8B90CF6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523" y="6493706"/>
            <a:ext cx="1379223" cy="457201"/>
          </a:xfrm>
          <a:prstGeom prst="rect">
            <a:avLst/>
          </a:prstGeom>
        </p:spPr>
      </p:pic>
      <p:pic>
        <p:nvPicPr>
          <p:cNvPr id="49" name="Picture 48" descr="A bar code with numbers&#10;&#10;Description automatically generated">
            <a:extLst>
              <a:ext uri="{FF2B5EF4-FFF2-40B4-BE49-F238E27FC236}">
                <a16:creationId xmlns:a16="http://schemas.microsoft.com/office/drawing/2014/main" id="{36DE4FAE-FCDA-1580-DDFA-741F9F07D50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089" y="6493705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3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E724DF-D0AE-FE6A-2D7E-7CF54A316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E992EF8-3D13-BDE6-C428-A7D4B4ECD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C4 Smart Energy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6772F459-E457-D2A1-7E5D-17B65CD8F2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691567"/>
              </p:ext>
            </p:extLst>
          </p:nvPr>
        </p:nvGraphicFramePr>
        <p:xfrm>
          <a:off x="1600200" y="1371604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Guava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Berry 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8-42595-12692-1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8-42595-11708-0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8-42595-11983-1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ED2211C7-03BD-3E77-6C15-9F1BD0A23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811" y="2654029"/>
            <a:ext cx="1379223" cy="457201"/>
          </a:xfrm>
          <a:prstGeom prst="rect">
            <a:avLst/>
          </a:prstGeom>
        </p:spPr>
      </p:pic>
      <p:pic>
        <p:nvPicPr>
          <p:cNvPr id="18" name="Picture 17" descr="Background pattern&#10;&#10;Description automatically generated">
            <a:extLst>
              <a:ext uri="{FF2B5EF4-FFF2-40B4-BE49-F238E27FC236}">
                <a16:creationId xmlns:a16="http://schemas.microsoft.com/office/drawing/2014/main" id="{54602FC5-1671-42DF-36E9-A49EA5F6B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2811" y="2654029"/>
            <a:ext cx="1379223" cy="457201"/>
          </a:xfrm>
          <a:prstGeom prst="rect">
            <a:avLst/>
          </a:prstGeom>
        </p:spPr>
      </p:pic>
      <p:pic>
        <p:nvPicPr>
          <p:cNvPr id="19" name="Picture 18" descr="Background pattern&#10;&#10;Description automatically generated">
            <a:extLst>
              <a:ext uri="{FF2B5EF4-FFF2-40B4-BE49-F238E27FC236}">
                <a16:creationId xmlns:a16="http://schemas.microsoft.com/office/drawing/2014/main" id="{36CDD50D-7947-9C0F-E3C3-DB80A97032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811" y="2654029"/>
            <a:ext cx="1379223" cy="457201"/>
          </a:xfrm>
          <a:prstGeom prst="rect">
            <a:avLst/>
          </a:prstGeom>
        </p:spPr>
      </p:pic>
      <p:pic>
        <p:nvPicPr>
          <p:cNvPr id="23" name="Picture 22" descr="A red and white can with white text&#10;&#10;Description automatically generated">
            <a:extLst>
              <a:ext uri="{FF2B5EF4-FFF2-40B4-BE49-F238E27FC236}">
                <a16:creationId xmlns:a16="http://schemas.microsoft.com/office/drawing/2014/main" id="{58518596-3889-31A3-8B7F-A8A85A0C95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7762" y="1371604"/>
            <a:ext cx="655321" cy="1828804"/>
          </a:xfrm>
          <a:prstGeom prst="rect">
            <a:avLst/>
          </a:prstGeom>
        </p:spPr>
      </p:pic>
      <p:pic>
        <p:nvPicPr>
          <p:cNvPr id="24" name="Picture 23" descr="A close up of a can&#10;&#10;Description automatically generated">
            <a:extLst>
              <a:ext uri="{FF2B5EF4-FFF2-40B4-BE49-F238E27FC236}">
                <a16:creationId xmlns:a16="http://schemas.microsoft.com/office/drawing/2014/main" id="{36E54222-577F-36F8-51DD-B192D0FD56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0238" y="1371600"/>
            <a:ext cx="658369" cy="1828804"/>
          </a:xfrm>
          <a:prstGeom prst="rect">
            <a:avLst/>
          </a:prstGeom>
        </p:spPr>
      </p:pic>
      <p:pic>
        <p:nvPicPr>
          <p:cNvPr id="25" name="Picture 24" descr="A close up of a can&#10;&#10;Description automatically generated">
            <a:extLst>
              <a:ext uri="{FF2B5EF4-FFF2-40B4-BE49-F238E27FC236}">
                <a16:creationId xmlns:a16="http://schemas.microsoft.com/office/drawing/2014/main" id="{3C0DC61C-F798-FC19-092D-656973D374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0674" y="1371600"/>
            <a:ext cx="658369" cy="1828804"/>
          </a:xfrm>
          <a:prstGeom prst="rect">
            <a:avLst/>
          </a:prstGeom>
        </p:spPr>
      </p:pic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5AB94B58-94B6-2233-640E-2B29376F58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3302158"/>
              </p:ext>
            </p:extLst>
          </p:nvPr>
        </p:nvGraphicFramePr>
        <p:xfrm>
          <a:off x="2743200" y="347925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Blood Orange Yuzu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 Burst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2003  4448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8-42595-12690-7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8-42595-12509-2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E0EEC1C8-1FDF-3692-9DFD-447FA065AF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0448" y="4774656"/>
            <a:ext cx="1379223" cy="457201"/>
          </a:xfrm>
          <a:prstGeom prst="rect">
            <a:avLst/>
          </a:prstGeom>
        </p:spPr>
      </p:pic>
      <p:pic>
        <p:nvPicPr>
          <p:cNvPr id="21" name="Picture 20" descr="Background pattern&#10;&#10;Description automatically generated">
            <a:extLst>
              <a:ext uri="{FF2B5EF4-FFF2-40B4-BE49-F238E27FC236}">
                <a16:creationId xmlns:a16="http://schemas.microsoft.com/office/drawing/2014/main" id="{C3E3C81D-EA28-108B-05CD-EFFDE28433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5810" y="4774654"/>
            <a:ext cx="1379223" cy="457201"/>
          </a:xfrm>
          <a:prstGeom prst="rect">
            <a:avLst/>
          </a:prstGeom>
        </p:spPr>
      </p:pic>
      <p:pic>
        <p:nvPicPr>
          <p:cNvPr id="22" name="Picture 21" descr="A close up of a can&#10;&#10;Description automatically generated">
            <a:extLst>
              <a:ext uri="{FF2B5EF4-FFF2-40B4-BE49-F238E27FC236}">
                <a16:creationId xmlns:a16="http://schemas.microsoft.com/office/drawing/2014/main" id="{F395AEF8-837A-C39E-0043-5562BDF2E0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32404" y="3479252"/>
            <a:ext cx="658369" cy="1828804"/>
          </a:xfrm>
          <a:prstGeom prst="rect">
            <a:avLst/>
          </a:prstGeom>
        </p:spPr>
      </p:pic>
      <p:pic>
        <p:nvPicPr>
          <p:cNvPr id="27" name="Picture 26" descr="A close up of a can&#10;&#10;Description automatically generated">
            <a:extLst>
              <a:ext uri="{FF2B5EF4-FFF2-40B4-BE49-F238E27FC236}">
                <a16:creationId xmlns:a16="http://schemas.microsoft.com/office/drawing/2014/main" id="{4E9724DF-090E-7E08-0C51-27D86211A8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11670" y="3479252"/>
            <a:ext cx="658369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65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3ABBF3-137C-D9EA-4A65-894873A48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1284DADC-F5BE-4864-17C0-35AEBB1397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115486"/>
              </p:ext>
            </p:extLst>
          </p:nvPr>
        </p:nvGraphicFramePr>
        <p:xfrm>
          <a:off x="2743200" y="347925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 Burst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Tropical Passionfruit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2003  4448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8-42595-12509-2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8-42595-12686-0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436F4407-54DF-A3D2-4F1B-B7A3413F4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C4 Smart Energy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0EA00B90-5910-BA85-F709-EAE8479484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0724609"/>
              </p:ext>
            </p:extLst>
          </p:nvPr>
        </p:nvGraphicFramePr>
        <p:xfrm>
          <a:off x="1600200" y="1371604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Berry 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Guava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2003  4412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2003  4420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8-42595-11983-1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8-42595-12692-1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8-42595-11708-0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42EB6B5F-2FFF-74B4-777E-EC0F4C4F8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921" y="2654029"/>
            <a:ext cx="1379223" cy="457201"/>
          </a:xfrm>
          <a:prstGeom prst="rect">
            <a:avLst/>
          </a:prstGeom>
        </p:spPr>
      </p:pic>
      <p:pic>
        <p:nvPicPr>
          <p:cNvPr id="18" name="Picture 17" descr="Background pattern&#10;&#10;Description automatically generated">
            <a:extLst>
              <a:ext uri="{FF2B5EF4-FFF2-40B4-BE49-F238E27FC236}">
                <a16:creationId xmlns:a16="http://schemas.microsoft.com/office/drawing/2014/main" id="{9D654172-208E-01A8-D571-B0BF2F208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4275" y="2654029"/>
            <a:ext cx="1379223" cy="457201"/>
          </a:xfrm>
          <a:prstGeom prst="rect">
            <a:avLst/>
          </a:prstGeom>
        </p:spPr>
      </p:pic>
      <p:pic>
        <p:nvPicPr>
          <p:cNvPr id="19" name="Picture 18" descr="Background pattern&#10;&#10;Description automatically generated">
            <a:extLst>
              <a:ext uri="{FF2B5EF4-FFF2-40B4-BE49-F238E27FC236}">
                <a16:creationId xmlns:a16="http://schemas.microsoft.com/office/drawing/2014/main" id="{2909EDCE-D8AB-4FFF-FAA4-571C2E33E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543" y="2654029"/>
            <a:ext cx="1379223" cy="457201"/>
          </a:xfrm>
          <a:prstGeom prst="rect">
            <a:avLst/>
          </a:prstGeom>
        </p:spPr>
      </p:pic>
      <p:pic>
        <p:nvPicPr>
          <p:cNvPr id="21" name="Picture 20" descr="Background pattern&#10;&#10;Description automatically generated">
            <a:extLst>
              <a:ext uri="{FF2B5EF4-FFF2-40B4-BE49-F238E27FC236}">
                <a16:creationId xmlns:a16="http://schemas.microsoft.com/office/drawing/2014/main" id="{9D3A9BF5-E1D1-2105-EF4B-75BF35D263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5276" y="4745315"/>
            <a:ext cx="1379223" cy="457201"/>
          </a:xfrm>
          <a:prstGeom prst="rect">
            <a:avLst/>
          </a:prstGeom>
        </p:spPr>
      </p:pic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A54965FC-AD43-F830-9267-7D7DAF70D7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5808" y="4745315"/>
            <a:ext cx="1379223" cy="457201"/>
          </a:xfrm>
          <a:prstGeom prst="rect">
            <a:avLst/>
          </a:prstGeom>
        </p:spPr>
      </p:pic>
      <p:pic>
        <p:nvPicPr>
          <p:cNvPr id="4" name="Picture 3" descr="A white label with red cherries and limes&#10;&#10;Description automatically generated">
            <a:extLst>
              <a:ext uri="{FF2B5EF4-FFF2-40B4-BE49-F238E27FC236}">
                <a16:creationId xmlns:a16="http://schemas.microsoft.com/office/drawing/2014/main" id="{F637440F-B5F2-BC3B-DF96-C712571448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876" y="1371604"/>
            <a:ext cx="658369" cy="1828804"/>
          </a:xfrm>
          <a:prstGeom prst="rect">
            <a:avLst/>
          </a:prstGeom>
        </p:spPr>
      </p:pic>
      <p:pic>
        <p:nvPicPr>
          <p:cNvPr id="8" name="Picture 7" descr="A white label with a group of fruit&#10;&#10;Description automatically generated">
            <a:extLst>
              <a:ext uri="{FF2B5EF4-FFF2-40B4-BE49-F238E27FC236}">
                <a16:creationId xmlns:a16="http://schemas.microsoft.com/office/drawing/2014/main" id="{92A14A97-70F8-40F1-EB32-58FEBF91A4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214" y="1371604"/>
            <a:ext cx="658369" cy="1828804"/>
          </a:xfrm>
          <a:prstGeom prst="rect">
            <a:avLst/>
          </a:prstGeom>
        </p:spPr>
      </p:pic>
      <p:pic>
        <p:nvPicPr>
          <p:cNvPr id="11" name="Picture 10" descr="A white label with fruit on it&#10;&#10;Description automatically generated">
            <a:extLst>
              <a:ext uri="{FF2B5EF4-FFF2-40B4-BE49-F238E27FC236}">
                <a16:creationId xmlns:a16="http://schemas.microsoft.com/office/drawing/2014/main" id="{8BA17BE7-4F32-8B70-0889-8897C54A82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836" y="1371604"/>
            <a:ext cx="658369" cy="1828804"/>
          </a:xfrm>
          <a:prstGeom prst="rect">
            <a:avLst/>
          </a:prstGeom>
        </p:spPr>
      </p:pic>
      <p:pic>
        <p:nvPicPr>
          <p:cNvPr id="14" name="Picture 13" descr="A white label with a watermelon and a slice of watermelon&#10;&#10;Description automatically generated">
            <a:extLst>
              <a:ext uri="{FF2B5EF4-FFF2-40B4-BE49-F238E27FC236}">
                <a16:creationId xmlns:a16="http://schemas.microsoft.com/office/drawing/2014/main" id="{9BA2C8F5-E293-43AC-0701-63493C25CA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347" y="3479256"/>
            <a:ext cx="658369" cy="1828804"/>
          </a:xfrm>
          <a:prstGeom prst="rect">
            <a:avLst/>
          </a:prstGeom>
        </p:spPr>
      </p:pic>
      <p:pic>
        <p:nvPicPr>
          <p:cNvPr id="16" name="Picture 15" descr="A white label with fruit on it&#10;&#10;Description automatically generated">
            <a:extLst>
              <a:ext uri="{FF2B5EF4-FFF2-40B4-BE49-F238E27FC236}">
                <a16:creationId xmlns:a16="http://schemas.microsoft.com/office/drawing/2014/main" id="{D1B31663-CDD5-A5C4-5CCD-2FE7859A2CB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969" y="3479256"/>
            <a:ext cx="658369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66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0EC384-3624-03B2-0E5A-0AE07F65D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15C58E7-6BF5-70FC-BF7E-615C23347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Amin.o. Energy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5E19B5C9-239B-9EB5-A09D-C111ACFB62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2670048"/>
              </p:ext>
            </p:extLst>
          </p:nvPr>
        </p:nvGraphicFramePr>
        <p:xfrm>
          <a:off x="1600200" y="3298782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Mango Pineapple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Limeade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Juicy Cherry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 Blast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2003  8134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2003  8135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2003  8132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7-48927-06274-8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7-48927-06273-1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7-48927-06600-5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83FB7962-802A-0329-1C17-5EBAACE2E4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813179"/>
              </p:ext>
            </p:extLst>
          </p:nvPr>
        </p:nvGraphicFramePr>
        <p:xfrm>
          <a:off x="458987" y="1371604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Juicy Strawberry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Blueberry Lemonade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2003  8131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2003  8137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2003  8133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2003  8136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7-48927-06060-7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7-48927-06063-8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7-48927-06061-4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7-48927-06062-1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 descr="A can of energy drink&#10;&#10;Description automatically generated">
            <a:extLst>
              <a:ext uri="{FF2B5EF4-FFF2-40B4-BE49-F238E27FC236}">
                <a16:creationId xmlns:a16="http://schemas.microsoft.com/office/drawing/2014/main" id="{FA0F5065-51DA-817D-611B-0C4C1B558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22" y="1371604"/>
            <a:ext cx="655321" cy="1828804"/>
          </a:xfrm>
          <a:prstGeom prst="rect">
            <a:avLst/>
          </a:prstGeom>
        </p:spPr>
      </p:pic>
      <p:pic>
        <p:nvPicPr>
          <p:cNvPr id="17" name="Picture 16" descr="A close up of a drink&#10;&#10;Description automatically generated">
            <a:extLst>
              <a:ext uri="{FF2B5EF4-FFF2-40B4-BE49-F238E27FC236}">
                <a16:creationId xmlns:a16="http://schemas.microsoft.com/office/drawing/2014/main" id="{DA2E6A3C-53C4-73AE-C326-E58903B1B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94" y="1371600"/>
            <a:ext cx="655321" cy="1828804"/>
          </a:xfrm>
          <a:prstGeom prst="rect">
            <a:avLst/>
          </a:prstGeom>
        </p:spPr>
      </p:pic>
      <p:pic>
        <p:nvPicPr>
          <p:cNvPr id="20" name="Picture 19" descr="A can of watermelon with a white label&#10;&#10;Description automatically generated">
            <a:extLst>
              <a:ext uri="{FF2B5EF4-FFF2-40B4-BE49-F238E27FC236}">
                <a16:creationId xmlns:a16="http://schemas.microsoft.com/office/drawing/2014/main" id="{19BE881C-1734-24DD-02C3-03E5CE984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266" y="1371600"/>
            <a:ext cx="655321" cy="1828804"/>
          </a:xfrm>
          <a:prstGeom prst="rect">
            <a:avLst/>
          </a:prstGeom>
        </p:spPr>
      </p:pic>
      <p:pic>
        <p:nvPicPr>
          <p:cNvPr id="24" name="Picture 23" descr="A close up of a beverage can&#10;&#10;Description automatically generated">
            <a:extLst>
              <a:ext uri="{FF2B5EF4-FFF2-40B4-BE49-F238E27FC236}">
                <a16:creationId xmlns:a16="http://schemas.microsoft.com/office/drawing/2014/main" id="{3F938D6B-CDB5-45F8-DD4F-F89094AA7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886" y="1371600"/>
            <a:ext cx="655321" cy="1828804"/>
          </a:xfrm>
          <a:prstGeom prst="rect">
            <a:avLst/>
          </a:prstGeom>
        </p:spPr>
      </p:pic>
      <p:pic>
        <p:nvPicPr>
          <p:cNvPr id="26" name="Picture 25" descr="A can of energy drink&#10;&#10;Description automatically generated">
            <a:extLst>
              <a:ext uri="{FF2B5EF4-FFF2-40B4-BE49-F238E27FC236}">
                <a16:creationId xmlns:a16="http://schemas.microsoft.com/office/drawing/2014/main" id="{0A80D4D8-7681-50DE-3EE1-31EA890D0C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780" y="3298778"/>
            <a:ext cx="655321" cy="1828804"/>
          </a:xfrm>
          <a:prstGeom prst="rect">
            <a:avLst/>
          </a:prstGeom>
        </p:spPr>
      </p:pic>
      <p:pic>
        <p:nvPicPr>
          <p:cNvPr id="28" name="Picture 27" descr="A can of energy drink&#10;&#10;Description automatically generated">
            <a:extLst>
              <a:ext uri="{FF2B5EF4-FFF2-40B4-BE49-F238E27FC236}">
                <a16:creationId xmlns:a16="http://schemas.microsoft.com/office/drawing/2014/main" id="{08D98073-A205-94F1-C664-CE4A8ED647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807" y="3298778"/>
            <a:ext cx="655321" cy="1828804"/>
          </a:xfrm>
          <a:prstGeom prst="rect">
            <a:avLst/>
          </a:prstGeom>
        </p:spPr>
      </p:pic>
      <p:pic>
        <p:nvPicPr>
          <p:cNvPr id="30" name="Picture 29" descr="A can of orange juice&#10;&#10;Description automatically generated">
            <a:extLst>
              <a:ext uri="{FF2B5EF4-FFF2-40B4-BE49-F238E27FC236}">
                <a16:creationId xmlns:a16="http://schemas.microsoft.com/office/drawing/2014/main" id="{8786906C-389C-B335-D124-EDC8CCC661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834" y="3298778"/>
            <a:ext cx="655321" cy="1828804"/>
          </a:xfrm>
          <a:prstGeom prst="rect">
            <a:avLst/>
          </a:prstGeom>
        </p:spPr>
      </p:pic>
      <p:pic>
        <p:nvPicPr>
          <p:cNvPr id="32" name="Picture 31" descr="A bar code with numbers&#10;&#10;Description automatically generated">
            <a:extLst>
              <a:ext uri="{FF2B5EF4-FFF2-40B4-BE49-F238E27FC236}">
                <a16:creationId xmlns:a16="http://schemas.microsoft.com/office/drawing/2014/main" id="{4E84B644-4B77-7D22-81CE-7CD59CAD0D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061" y="2646307"/>
            <a:ext cx="1379223" cy="457201"/>
          </a:xfrm>
          <a:prstGeom prst="rect">
            <a:avLst/>
          </a:prstGeom>
        </p:spPr>
      </p:pic>
      <p:pic>
        <p:nvPicPr>
          <p:cNvPr id="36" name="Picture 35" descr="A bar code with numbers&#10;&#10;Description automatically generated">
            <a:extLst>
              <a:ext uri="{FF2B5EF4-FFF2-40B4-BE49-F238E27FC236}">
                <a16:creationId xmlns:a16="http://schemas.microsoft.com/office/drawing/2014/main" id="{18A6494F-B882-B770-22B6-74FD28A2B6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191" y="2646307"/>
            <a:ext cx="1379223" cy="457201"/>
          </a:xfrm>
          <a:prstGeom prst="rect">
            <a:avLst/>
          </a:prstGeom>
        </p:spPr>
      </p:pic>
      <p:pic>
        <p:nvPicPr>
          <p:cNvPr id="40" name="Picture 39" descr="A bar code with numbers&#10;&#10;Description automatically generated">
            <a:extLst>
              <a:ext uri="{FF2B5EF4-FFF2-40B4-BE49-F238E27FC236}">
                <a16:creationId xmlns:a16="http://schemas.microsoft.com/office/drawing/2014/main" id="{C8E463BA-A76C-57E9-E5C4-993AA83370E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662" y="4572000"/>
            <a:ext cx="1379223" cy="457201"/>
          </a:xfrm>
          <a:prstGeom prst="rect">
            <a:avLst/>
          </a:prstGeom>
        </p:spPr>
      </p:pic>
      <p:pic>
        <p:nvPicPr>
          <p:cNvPr id="44" name="Picture 43" descr="A bar code with numbers&#10;&#10;Description automatically generated">
            <a:extLst>
              <a:ext uri="{FF2B5EF4-FFF2-40B4-BE49-F238E27FC236}">
                <a16:creationId xmlns:a16="http://schemas.microsoft.com/office/drawing/2014/main" id="{CD824A76-F963-7F21-3716-7DC9A606445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691" y="4571999"/>
            <a:ext cx="1379223" cy="457201"/>
          </a:xfrm>
          <a:prstGeom prst="rect">
            <a:avLst/>
          </a:prstGeom>
        </p:spPr>
      </p:pic>
      <p:pic>
        <p:nvPicPr>
          <p:cNvPr id="48" name="Picture 47" descr="A bar code with numbers&#10;&#10;Description automatically generated">
            <a:extLst>
              <a:ext uri="{FF2B5EF4-FFF2-40B4-BE49-F238E27FC236}">
                <a16:creationId xmlns:a16="http://schemas.microsoft.com/office/drawing/2014/main" id="{F5D0A66B-8A1F-258C-575A-159AE31BF25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934" y="4571999"/>
            <a:ext cx="1379223" cy="457201"/>
          </a:xfrm>
          <a:prstGeom prst="rect">
            <a:avLst/>
          </a:prstGeom>
        </p:spPr>
      </p:pic>
      <p:pic>
        <p:nvPicPr>
          <p:cNvPr id="51" name="Picture 50" descr="A bar code with numbers&#10;&#10;Description automatically generated">
            <a:extLst>
              <a:ext uri="{FF2B5EF4-FFF2-40B4-BE49-F238E27FC236}">
                <a16:creationId xmlns:a16="http://schemas.microsoft.com/office/drawing/2014/main" id="{0DB6FB27-A961-1A1E-560F-1ACA4828E32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089" y="2646307"/>
            <a:ext cx="1379223" cy="457201"/>
          </a:xfrm>
          <a:prstGeom prst="rect">
            <a:avLst/>
          </a:prstGeom>
        </p:spPr>
      </p:pic>
      <p:pic>
        <p:nvPicPr>
          <p:cNvPr id="53" name="Picture 52" descr="A bar code with numbers&#10;&#10;Description automatically generated">
            <a:extLst>
              <a:ext uri="{FF2B5EF4-FFF2-40B4-BE49-F238E27FC236}">
                <a16:creationId xmlns:a16="http://schemas.microsoft.com/office/drawing/2014/main" id="{55E82F4C-7A8E-A9D4-72EB-CB113CBE990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679" y="2646307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45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58A230-7002-045E-644E-7D17F5EE7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A86C506-3955-4D09-85BF-FA58836FE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5 Hour Energy </a:t>
            </a:r>
            <a:r>
              <a:rPr lang="en-US" dirty="0"/>
              <a:t>16oz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8FBC1187-1267-002F-2E3F-CC684D6700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5368218"/>
              </p:ext>
            </p:extLst>
          </p:nvPr>
        </p:nvGraphicFramePr>
        <p:xfrm>
          <a:off x="1463040" y="3337977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392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Tropical Burst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Rainbow Sherbet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Razz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1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2003  8148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2003  8140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2003  8139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1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7-19410-20400-6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7-19410-20800-4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7-19410-20900-1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1A11E965-B3AE-10DC-46D3-4E7192B5AB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729935"/>
              </p:ext>
            </p:extLst>
          </p:nvPr>
        </p:nvGraphicFramePr>
        <p:xfrm>
          <a:off x="1463040" y="1375499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392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 Blast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Berry Punch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Watermelon Crush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1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2003  8143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2003  8142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2003  8149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1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7-19410-20100-5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7-19410-20200-2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7-19410-20300-9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 descr="A can of energy drink&#10;&#10;Description automatically generated">
            <a:extLst>
              <a:ext uri="{FF2B5EF4-FFF2-40B4-BE49-F238E27FC236}">
                <a16:creationId xmlns:a16="http://schemas.microsoft.com/office/drawing/2014/main" id="{F64042D7-66A3-DD1D-0EBC-5F5344E511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611" y="1375495"/>
            <a:ext cx="768098" cy="1828804"/>
          </a:xfrm>
          <a:prstGeom prst="rect">
            <a:avLst/>
          </a:prstGeom>
        </p:spPr>
      </p:pic>
      <p:pic>
        <p:nvPicPr>
          <p:cNvPr id="5" name="Picture 4" descr="A red can with black text and a black and white logo&#10;&#10;Description automatically generated">
            <a:extLst>
              <a:ext uri="{FF2B5EF4-FFF2-40B4-BE49-F238E27FC236}">
                <a16:creationId xmlns:a16="http://schemas.microsoft.com/office/drawing/2014/main" id="{A8437DD9-95D5-F503-2115-1FC5E40803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421" y="1375495"/>
            <a:ext cx="768098" cy="1828804"/>
          </a:xfrm>
          <a:prstGeom prst="rect">
            <a:avLst/>
          </a:prstGeom>
        </p:spPr>
      </p:pic>
      <p:pic>
        <p:nvPicPr>
          <p:cNvPr id="10" name="Picture 9" descr="A can of energy drink&#10;&#10;Description automatically generated">
            <a:extLst>
              <a:ext uri="{FF2B5EF4-FFF2-40B4-BE49-F238E27FC236}">
                <a16:creationId xmlns:a16="http://schemas.microsoft.com/office/drawing/2014/main" id="{9A194098-2B6B-CAD1-C888-FED62D624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252" y="1375495"/>
            <a:ext cx="768098" cy="1828804"/>
          </a:xfrm>
          <a:prstGeom prst="rect">
            <a:avLst/>
          </a:prstGeom>
        </p:spPr>
      </p:pic>
      <p:pic>
        <p:nvPicPr>
          <p:cNvPr id="13" name="Picture 12" descr="A can of energy drink&#10;&#10;Description automatically generated">
            <a:extLst>
              <a:ext uri="{FF2B5EF4-FFF2-40B4-BE49-F238E27FC236}">
                <a16:creationId xmlns:a16="http://schemas.microsoft.com/office/drawing/2014/main" id="{13904734-652B-B9D5-E863-7F57A7D698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611" y="3348574"/>
            <a:ext cx="768098" cy="1828804"/>
          </a:xfrm>
          <a:prstGeom prst="rect">
            <a:avLst/>
          </a:prstGeom>
        </p:spPr>
      </p:pic>
      <p:pic>
        <p:nvPicPr>
          <p:cNvPr id="15" name="Picture 14" descr="A can of energy drink&#10;&#10;Description automatically generated">
            <a:extLst>
              <a:ext uri="{FF2B5EF4-FFF2-40B4-BE49-F238E27FC236}">
                <a16:creationId xmlns:a16="http://schemas.microsoft.com/office/drawing/2014/main" id="{3768067C-0D62-D7B6-9473-E755522434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421" y="3337977"/>
            <a:ext cx="768098" cy="1828804"/>
          </a:xfrm>
          <a:prstGeom prst="rect">
            <a:avLst/>
          </a:prstGeom>
        </p:spPr>
      </p:pic>
      <p:pic>
        <p:nvPicPr>
          <p:cNvPr id="28" name="Picture 27" descr="A can of energy drink&#10;&#10;Description automatically generated">
            <a:extLst>
              <a:ext uri="{FF2B5EF4-FFF2-40B4-BE49-F238E27FC236}">
                <a16:creationId xmlns:a16="http://schemas.microsoft.com/office/drawing/2014/main" id="{5893944D-F136-3B26-C859-AA5BE42C4B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252" y="3348574"/>
            <a:ext cx="768098" cy="1828804"/>
          </a:xfrm>
          <a:prstGeom prst="rect">
            <a:avLst/>
          </a:prstGeom>
        </p:spPr>
      </p:pic>
      <p:pic>
        <p:nvPicPr>
          <p:cNvPr id="30" name="Picture 29" descr="A bar code with numbers&#10;&#10;Description automatically generated">
            <a:extLst>
              <a:ext uri="{FF2B5EF4-FFF2-40B4-BE49-F238E27FC236}">
                <a16:creationId xmlns:a16="http://schemas.microsoft.com/office/drawing/2014/main" id="{FDC9FA9B-42CA-BF40-7955-08055B23BD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274" y="2634198"/>
            <a:ext cx="1379223" cy="457201"/>
          </a:xfrm>
          <a:prstGeom prst="rect">
            <a:avLst/>
          </a:prstGeom>
        </p:spPr>
      </p:pic>
      <p:pic>
        <p:nvPicPr>
          <p:cNvPr id="32" name="Picture 31" descr="A bar code with numbers&#10;&#10;Description automatically generated">
            <a:extLst>
              <a:ext uri="{FF2B5EF4-FFF2-40B4-BE49-F238E27FC236}">
                <a16:creationId xmlns:a16="http://schemas.microsoft.com/office/drawing/2014/main" id="{4397E3C5-0AF8-C3A0-ECDB-8BFFC16C75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443" y="2634198"/>
            <a:ext cx="1379223" cy="457201"/>
          </a:xfrm>
          <a:prstGeom prst="rect">
            <a:avLst/>
          </a:prstGeom>
        </p:spPr>
      </p:pic>
      <p:pic>
        <p:nvPicPr>
          <p:cNvPr id="34" name="Picture 33" descr="A bar code with numbers&#10;&#10;Description automatically generated">
            <a:extLst>
              <a:ext uri="{FF2B5EF4-FFF2-40B4-BE49-F238E27FC236}">
                <a16:creationId xmlns:a16="http://schemas.microsoft.com/office/drawing/2014/main" id="{0032F853-1F37-9185-AC96-E2318BCF596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274" y="4608332"/>
            <a:ext cx="1379223" cy="457201"/>
          </a:xfrm>
          <a:prstGeom prst="rect">
            <a:avLst/>
          </a:prstGeom>
        </p:spPr>
      </p:pic>
      <p:pic>
        <p:nvPicPr>
          <p:cNvPr id="36" name="Picture 35" descr="A bar code with numbers&#10;&#10;Description automatically generated">
            <a:extLst>
              <a:ext uri="{FF2B5EF4-FFF2-40B4-BE49-F238E27FC236}">
                <a16:creationId xmlns:a16="http://schemas.microsoft.com/office/drawing/2014/main" id="{00C5F14C-EA22-C214-A7C4-0892FDE3113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719" y="4608332"/>
            <a:ext cx="1379223" cy="457201"/>
          </a:xfrm>
          <a:prstGeom prst="rect">
            <a:avLst/>
          </a:prstGeom>
        </p:spPr>
      </p:pic>
      <p:pic>
        <p:nvPicPr>
          <p:cNvPr id="38" name="Picture 37" descr="A bar code with numbers&#10;&#10;Description automatically generated">
            <a:extLst>
              <a:ext uri="{FF2B5EF4-FFF2-40B4-BE49-F238E27FC236}">
                <a16:creationId xmlns:a16="http://schemas.microsoft.com/office/drawing/2014/main" id="{6EE89AA4-6BF3-DE28-D600-DCB5A63B20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078" y="4608332"/>
            <a:ext cx="1379223" cy="457201"/>
          </a:xfrm>
          <a:prstGeom prst="rect">
            <a:avLst/>
          </a:prstGeom>
        </p:spPr>
      </p:pic>
      <p:pic>
        <p:nvPicPr>
          <p:cNvPr id="40" name="Picture 39" descr="A bar code with numbers&#10;&#10;Description automatically generated">
            <a:extLst>
              <a:ext uri="{FF2B5EF4-FFF2-40B4-BE49-F238E27FC236}">
                <a16:creationId xmlns:a16="http://schemas.microsoft.com/office/drawing/2014/main" id="{3EF3DE72-CB02-3AD0-64FD-CBBB4FFDEAC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718" y="2634197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56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D5D9A7-3D63-B7AF-92F9-9195E35EE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741696B1-B2B7-3427-788B-8AA8E14B22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2668515"/>
              </p:ext>
            </p:extLst>
          </p:nvPr>
        </p:nvGraphicFramePr>
        <p:xfrm>
          <a:off x="2743200" y="335314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Ranger Berry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1017  0027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1017  0030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8-10140-15768-3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8-10140-15765-2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7BAE3AE2-0FC0-7144-48F0-4D8E00378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Black Rifle Energy </a:t>
            </a:r>
            <a:r>
              <a:rPr lang="en-US" dirty="0"/>
              <a:t>16oz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FA4C0DE4-7DAE-9C9B-D079-C371DBE42C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405167"/>
              </p:ext>
            </p:extLst>
          </p:nvPr>
        </p:nvGraphicFramePr>
        <p:xfrm>
          <a:off x="2743200" y="1374968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Freedom Punch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Wild Frost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1017  0029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1017  0028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8-10140-15771-3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8-10140-15762-1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2" name="Picture 31" descr="A close up of a can&#10;&#10;Description automatically generated">
            <a:extLst>
              <a:ext uri="{FF2B5EF4-FFF2-40B4-BE49-F238E27FC236}">
                <a16:creationId xmlns:a16="http://schemas.microsoft.com/office/drawing/2014/main" id="{53389CD7-518C-CEA7-BB76-C269DEF47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727" y="1374968"/>
            <a:ext cx="719329" cy="1828804"/>
          </a:xfrm>
          <a:prstGeom prst="rect">
            <a:avLst/>
          </a:prstGeom>
        </p:spPr>
      </p:pic>
      <p:pic>
        <p:nvPicPr>
          <p:cNvPr id="34" name="Picture 33" descr="A can of black and white paint&#10;&#10;Description automatically generated">
            <a:extLst>
              <a:ext uri="{FF2B5EF4-FFF2-40B4-BE49-F238E27FC236}">
                <a16:creationId xmlns:a16="http://schemas.microsoft.com/office/drawing/2014/main" id="{C78D9AB9-414A-1463-761D-8C747CB023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412" y="1374968"/>
            <a:ext cx="719329" cy="1828804"/>
          </a:xfrm>
          <a:prstGeom prst="rect">
            <a:avLst/>
          </a:prstGeom>
        </p:spPr>
      </p:pic>
      <p:pic>
        <p:nvPicPr>
          <p:cNvPr id="36" name="Picture 35" descr="A can of black and blue paint&#10;&#10;Description automatically generated">
            <a:extLst>
              <a:ext uri="{FF2B5EF4-FFF2-40B4-BE49-F238E27FC236}">
                <a16:creationId xmlns:a16="http://schemas.microsoft.com/office/drawing/2014/main" id="{B2EF9CEC-13CE-1A14-696C-CD73890C97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727" y="3353146"/>
            <a:ext cx="719329" cy="1828804"/>
          </a:xfrm>
          <a:prstGeom prst="rect">
            <a:avLst/>
          </a:prstGeom>
        </p:spPr>
      </p:pic>
      <p:pic>
        <p:nvPicPr>
          <p:cNvPr id="38" name="Picture 37" descr="A can of black and yellow drink&#10;&#10;Description automatically generated">
            <a:extLst>
              <a:ext uri="{FF2B5EF4-FFF2-40B4-BE49-F238E27FC236}">
                <a16:creationId xmlns:a16="http://schemas.microsoft.com/office/drawing/2014/main" id="{C5A389D0-B638-F436-6C96-D8AE7CA2EA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411" y="3353146"/>
            <a:ext cx="719329" cy="1828804"/>
          </a:xfrm>
          <a:prstGeom prst="rect">
            <a:avLst/>
          </a:prstGeom>
        </p:spPr>
      </p:pic>
      <p:pic>
        <p:nvPicPr>
          <p:cNvPr id="40" name="Picture 39" descr="A bar code with numbers&#10;&#10;Description automatically generated">
            <a:extLst>
              <a:ext uri="{FF2B5EF4-FFF2-40B4-BE49-F238E27FC236}">
                <a16:creationId xmlns:a16="http://schemas.microsoft.com/office/drawing/2014/main" id="{37C38CC3-21C3-6965-4AE8-7A3E62BADB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624" y="2655182"/>
            <a:ext cx="1379223" cy="457201"/>
          </a:xfrm>
          <a:prstGeom prst="rect">
            <a:avLst/>
          </a:prstGeom>
        </p:spPr>
      </p:pic>
      <p:pic>
        <p:nvPicPr>
          <p:cNvPr id="42" name="Picture 41" descr="A bar code with numbers&#10;&#10;Description automatically generated">
            <a:extLst>
              <a:ext uri="{FF2B5EF4-FFF2-40B4-BE49-F238E27FC236}">
                <a16:creationId xmlns:a16="http://schemas.microsoft.com/office/drawing/2014/main" id="{37E432FD-6464-274C-80D8-3C7DEF64C4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309" y="2655182"/>
            <a:ext cx="1379223" cy="457201"/>
          </a:xfrm>
          <a:prstGeom prst="rect">
            <a:avLst/>
          </a:prstGeom>
        </p:spPr>
      </p:pic>
      <p:pic>
        <p:nvPicPr>
          <p:cNvPr id="44" name="Picture 43" descr="A bar code with numbers&#10;&#10;Description automatically generated">
            <a:extLst>
              <a:ext uri="{FF2B5EF4-FFF2-40B4-BE49-F238E27FC236}">
                <a16:creationId xmlns:a16="http://schemas.microsoft.com/office/drawing/2014/main" id="{D73AF2E0-EC06-25C8-B18D-DD38CB9F98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622" y="4616008"/>
            <a:ext cx="1379223" cy="457201"/>
          </a:xfrm>
          <a:prstGeom prst="rect">
            <a:avLst/>
          </a:prstGeom>
        </p:spPr>
      </p:pic>
      <p:pic>
        <p:nvPicPr>
          <p:cNvPr id="46" name="Picture 45" descr="A bar code with numbers&#10;&#10;Description automatically generated">
            <a:extLst>
              <a:ext uri="{FF2B5EF4-FFF2-40B4-BE49-F238E27FC236}">
                <a16:creationId xmlns:a16="http://schemas.microsoft.com/office/drawing/2014/main" id="{19BEE124-4CEB-BE02-D4FD-84DAF2945A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306" y="4616008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16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1251B5-74E2-D998-B76E-DC7D1035A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C9B094B-3571-D811-8D2A-6EC296441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Bloom Sparkling Energy </a:t>
            </a:r>
            <a:r>
              <a:rPr lang="en-US" dirty="0"/>
              <a:t>12oz Cans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76F4C9D2-51F8-5B09-19A9-1802D8D96B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9568707"/>
              </p:ext>
            </p:extLst>
          </p:nvPr>
        </p:nvGraphicFramePr>
        <p:xfrm>
          <a:off x="1600200" y="1371604"/>
          <a:ext cx="6858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Watermelon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Lemon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Peach 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8-42595-13509-1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8-42595-13508-4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8-42595-13507-7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B349529E-2C39-ADF4-87CB-8168566C6D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9878605"/>
              </p:ext>
            </p:extLst>
          </p:nvPr>
        </p:nvGraphicFramePr>
        <p:xfrm>
          <a:off x="2743200" y="347925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Juicy Orange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Cherry Lime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8-42595-13661-6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8-42595-13506-0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C51DD129-AC68-17C9-5BD2-73E76BAEA3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2721033"/>
              </p:ext>
            </p:extLst>
          </p:nvPr>
        </p:nvGraphicFramePr>
        <p:xfrm>
          <a:off x="457200" y="5612853"/>
          <a:ext cx="9144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Watermelon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(4x6pk)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Raspberry Lemon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(4x6pk)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Variety Pack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(1x12pk)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2003  8857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8-42595-13644-9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8-42595-13645-6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8-42595-13646-3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586B32DD-1ADB-8DB0-D21F-44A7D33CA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5811" y="1371604"/>
            <a:ext cx="652273" cy="18288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B1EBB62-9A0B-ADD0-CA46-81A1F874B0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5138" y="1371600"/>
            <a:ext cx="652273" cy="182880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016D139-3B35-D084-1625-A94B922DF9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3181" y="1371600"/>
            <a:ext cx="652273" cy="182880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87718C9-2229-8F01-9948-BD2AF8E3AB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0255" y="3479252"/>
            <a:ext cx="652273" cy="182880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D0EF6C5-844D-B7B8-B3F5-FEC26B29EF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3810" y="3479252"/>
            <a:ext cx="652273" cy="1828804"/>
          </a:xfrm>
          <a:prstGeom prst="rect">
            <a:avLst/>
          </a:prstGeom>
        </p:spPr>
      </p:pic>
      <p:pic>
        <p:nvPicPr>
          <p:cNvPr id="33" name="Picture 32" descr="A can of strawberry watermelon&#10;&#10;Description automatically generated">
            <a:extLst>
              <a:ext uri="{FF2B5EF4-FFF2-40B4-BE49-F238E27FC236}">
                <a16:creationId xmlns:a16="http://schemas.microsoft.com/office/drawing/2014/main" id="{EABCD903-F04D-AEC9-14CC-A38116B619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042620"/>
            <a:ext cx="1463043" cy="969266"/>
          </a:xfrm>
          <a:prstGeom prst="rect">
            <a:avLst/>
          </a:prstGeom>
        </p:spPr>
      </p:pic>
      <p:pic>
        <p:nvPicPr>
          <p:cNvPr id="35" name="Picture 34" descr="A can of energy drink&#10;&#10;Description automatically generated">
            <a:extLst>
              <a:ext uri="{FF2B5EF4-FFF2-40B4-BE49-F238E27FC236}">
                <a16:creationId xmlns:a16="http://schemas.microsoft.com/office/drawing/2014/main" id="{6835F4B1-F338-E2BD-E029-0E91F71873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278" y="6042620"/>
            <a:ext cx="1463043" cy="969266"/>
          </a:xfrm>
          <a:prstGeom prst="rect">
            <a:avLst/>
          </a:prstGeom>
        </p:spPr>
      </p:pic>
      <p:pic>
        <p:nvPicPr>
          <p:cNvPr id="37" name="Picture 36" descr="A box of energy drinks&#10;&#10;Description automatically generated">
            <a:extLst>
              <a:ext uri="{FF2B5EF4-FFF2-40B4-BE49-F238E27FC236}">
                <a16:creationId xmlns:a16="http://schemas.microsoft.com/office/drawing/2014/main" id="{7599CE6F-8403-ECC4-F318-6093DBC1E3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356" y="5951180"/>
            <a:ext cx="1828804" cy="1152146"/>
          </a:xfrm>
          <a:prstGeom prst="rect">
            <a:avLst/>
          </a:prstGeom>
        </p:spPr>
      </p:pic>
      <p:pic>
        <p:nvPicPr>
          <p:cNvPr id="39" name="Picture 38" descr="A bar code with numbers&#10;&#10;Description automatically generated">
            <a:extLst>
              <a:ext uri="{FF2B5EF4-FFF2-40B4-BE49-F238E27FC236}">
                <a16:creationId xmlns:a16="http://schemas.microsoft.com/office/drawing/2014/main" id="{A7CB1EC7-7539-0C51-12D7-E05DA1DF97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068" y="6874725"/>
            <a:ext cx="1379223" cy="457201"/>
          </a:xfrm>
          <a:prstGeom prst="rect">
            <a:avLst/>
          </a:prstGeom>
        </p:spPr>
      </p:pic>
      <p:pic>
        <p:nvPicPr>
          <p:cNvPr id="41" name="Picture 40" descr="A bar code with numbers&#10;&#10;Description automatically generated">
            <a:extLst>
              <a:ext uri="{FF2B5EF4-FFF2-40B4-BE49-F238E27FC236}">
                <a16:creationId xmlns:a16="http://schemas.microsoft.com/office/drawing/2014/main" id="{56989C23-4F2F-36B9-7127-C05B24EC3C8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146" y="6874725"/>
            <a:ext cx="1379223" cy="45720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54ACC60-105C-59F3-68C2-50C25343D0C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227" y="6873503"/>
            <a:ext cx="1379223" cy="457201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82FCA304-5946-1F08-5E8F-FF0E402FA6E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05" y="4757888"/>
            <a:ext cx="1379223" cy="457201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530F6121-4DC3-57E2-B225-D4A83501C05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557" y="4757887"/>
            <a:ext cx="1379223" cy="457201"/>
          </a:xfrm>
          <a:prstGeom prst="rect">
            <a:avLst/>
          </a:prstGeom>
        </p:spPr>
      </p:pic>
      <p:pic>
        <p:nvPicPr>
          <p:cNvPr id="49" name="Picture 48" descr="A bar code with numbers&#10;&#10;Description automatically generated">
            <a:extLst>
              <a:ext uri="{FF2B5EF4-FFF2-40B4-BE49-F238E27FC236}">
                <a16:creationId xmlns:a16="http://schemas.microsoft.com/office/drawing/2014/main" id="{CB674453-A603-2AE5-373C-666099323BD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445" y="2644247"/>
            <a:ext cx="1379223" cy="457201"/>
          </a:xfrm>
          <a:prstGeom prst="rect">
            <a:avLst/>
          </a:prstGeom>
        </p:spPr>
      </p:pic>
      <p:pic>
        <p:nvPicPr>
          <p:cNvPr id="51" name="Picture 50" descr="A bar code with numbers&#10;&#10;Description automatically generated">
            <a:extLst>
              <a:ext uri="{FF2B5EF4-FFF2-40B4-BE49-F238E27FC236}">
                <a16:creationId xmlns:a16="http://schemas.microsoft.com/office/drawing/2014/main" id="{361CEC74-F968-DEE4-45AA-BD052F0C9B2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84" y="2639830"/>
            <a:ext cx="1379223" cy="457201"/>
          </a:xfrm>
          <a:prstGeom prst="rect">
            <a:avLst/>
          </a:prstGeom>
        </p:spPr>
      </p:pic>
      <p:pic>
        <p:nvPicPr>
          <p:cNvPr id="53" name="Picture 52" descr="A bar code with numbers&#10;&#10;Description automatically generated">
            <a:extLst>
              <a:ext uri="{FF2B5EF4-FFF2-40B4-BE49-F238E27FC236}">
                <a16:creationId xmlns:a16="http://schemas.microsoft.com/office/drawing/2014/main" id="{76428DD4-2CDA-11EC-3C7B-9C8ADF2E75F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594" y="2654025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1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262131-8790-2BFA-1992-871173EC0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92F10858-DAF6-9BFD-EE16-A90333EF1615}"/>
              </a:ext>
            </a:extLst>
          </p:cNvPr>
          <p:cNvGraphicFramePr>
            <a:graphicFrameLocks/>
          </p:cNvGraphicFramePr>
          <p:nvPr/>
        </p:nvGraphicFramePr>
        <p:xfrm>
          <a:off x="2743200" y="3353146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Punch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 Cherry Kiwi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1014  6509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1014  6511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0-78000-02375-6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0-78000-02868-3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801CA88B-EED2-B171-4D83-8D3F55B68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Venom </a:t>
            </a:r>
            <a:r>
              <a:rPr lang="en-US" dirty="0"/>
              <a:t>16oz Cans </a:t>
            </a:r>
            <a:r>
              <a:rPr lang="en-US" sz="2000" b="0" dirty="0"/>
              <a:t>(</a:t>
            </a:r>
            <a:r>
              <a:rPr lang="en-US" b="0" dirty="0"/>
              <a:t>24pk</a:t>
            </a:r>
            <a:r>
              <a:rPr lang="en-US" sz="2000" b="0" dirty="0"/>
              <a:t>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5CE84F-8959-84F1-D770-DCED01A718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91501" y="4627560"/>
            <a:ext cx="1379223" cy="457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5EE963-8E08-9F3F-E74C-123D23AF37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608476" y="4627561"/>
            <a:ext cx="1379223" cy="457201"/>
          </a:xfrm>
          <a:prstGeom prst="rect">
            <a:avLst/>
          </a:prstGeom>
        </p:spPr>
      </p:pic>
      <p:pic>
        <p:nvPicPr>
          <p:cNvPr id="10" name="Picture 9" descr="A picture containing text, glass&#10;&#10;Description automatically generated">
            <a:extLst>
              <a:ext uri="{FF2B5EF4-FFF2-40B4-BE49-F238E27FC236}">
                <a16:creationId xmlns:a16="http://schemas.microsoft.com/office/drawing/2014/main" id="{3E75615B-7126-4E0B-6720-CC8C35AEE7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2449" y="3353146"/>
            <a:ext cx="762000" cy="1828800"/>
          </a:xfrm>
          <a:prstGeom prst="rect">
            <a:avLst/>
          </a:prstGeom>
        </p:spPr>
      </p:pic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2ECFFFAC-C262-EBFF-3DDA-4F730A24F0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1726" y="3353146"/>
            <a:ext cx="762000" cy="1828800"/>
          </a:xfrm>
          <a:prstGeom prst="rect">
            <a:avLst/>
          </a:prstGeom>
        </p:spPr>
      </p:pic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5025C324-787E-6862-A793-3E5D8B3D4609}"/>
              </a:ext>
            </a:extLst>
          </p:cNvPr>
          <p:cNvGraphicFramePr>
            <a:graphicFrameLocks/>
          </p:cNvGraphicFramePr>
          <p:nvPr/>
        </p:nvGraphicFramePr>
        <p:xfrm>
          <a:off x="2743200" y="1374968"/>
          <a:ext cx="4572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Mango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1014  6508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1014  6510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0-78000-02374-9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0-78000-02376-3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A642F8-3F74-D286-DD2C-C2AB42A8A08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900121" y="2663295"/>
            <a:ext cx="1379223" cy="457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2A31DB-5B20-B57E-1A89-E8F7CDD4270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611880" y="2663296"/>
            <a:ext cx="1379223" cy="457201"/>
          </a:xfrm>
          <a:prstGeom prst="rect">
            <a:avLst/>
          </a:prstGeom>
        </p:spPr>
      </p:pic>
      <p:pic>
        <p:nvPicPr>
          <p:cNvPr id="13" name="Picture 12" descr="A picture containing text, glass&#10;&#10;Description automatically generated">
            <a:extLst>
              <a:ext uri="{FF2B5EF4-FFF2-40B4-BE49-F238E27FC236}">
                <a16:creationId xmlns:a16="http://schemas.microsoft.com/office/drawing/2014/main" id="{167BBB30-45D2-9092-C3C1-72249815BD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7726" y="1378336"/>
            <a:ext cx="762000" cy="1828800"/>
          </a:xfrm>
          <a:prstGeom prst="rect">
            <a:avLst/>
          </a:prstGeom>
        </p:spPr>
      </p:pic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ACFBDED5-1019-E661-A217-E98350657D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0083" y="1378336"/>
            <a:ext cx="76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6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081E03-EA23-3DAC-B9DC-62B2B6C2D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EA2A8D6-065E-861B-EE72-1173738CB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Peñafiel Mineral Water </a:t>
            </a:r>
            <a:r>
              <a:rPr lang="en-US" dirty="0"/>
              <a:t>600mL Bottles </a:t>
            </a:r>
            <a:r>
              <a:rPr lang="en-US" sz="2000" b="0" dirty="0"/>
              <a:t>(</a:t>
            </a:r>
            <a:r>
              <a:rPr lang="en-US" b="0" dirty="0"/>
              <a:t>12pk</a:t>
            </a:r>
            <a:r>
              <a:rPr lang="en-US" sz="2000" b="0" dirty="0"/>
              <a:t>)</a:t>
            </a:r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581B811C-7CD8-D7B1-8B22-5962AE0807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02595"/>
              </p:ext>
            </p:extLst>
          </p:nvPr>
        </p:nvGraphicFramePr>
        <p:xfrm>
          <a:off x="1463040" y="3337977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392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Piñada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Pineappleade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Toronja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Grapefruitade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Manzanita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Apple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1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2002  6469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2003  5169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2002  0467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1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0-78000-03091-4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0-78000-03891-0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0-78000-20025-6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9E53B500-EB3B-E07E-A802-BED11F38E6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9338587"/>
              </p:ext>
            </p:extLst>
          </p:nvPr>
        </p:nvGraphicFramePr>
        <p:xfrm>
          <a:off x="1463040" y="1375499"/>
          <a:ext cx="71323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3927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Agua</a:t>
                      </a:r>
                    </a:p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Mineral Water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Limonada</a:t>
                      </a:r>
                      <a:endParaRPr lang="en-US" sz="1200" b="1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Limeade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Naranjada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Orangeade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1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2002  0466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2002  0468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2002  0470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1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0-78000-20024-9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0-78000-20028-7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0-78000-20027-0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6564DCED-F07E-0C46-AF4B-751E4251A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793" y="4588563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83EB587-ECC2-12B1-D6E0-A8CB4759E5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725" y="4588562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AE7B9FF-62D4-6715-6ED8-131EDF2EDE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795" y="2630608"/>
            <a:ext cx="1379223" cy="457201"/>
          </a:xfrm>
          <a:prstGeom prst="rect">
            <a:avLst/>
          </a:prstGeom>
        </p:spPr>
      </p:pic>
      <p:pic>
        <p:nvPicPr>
          <p:cNvPr id="18" name="Picture 17" descr="A yellow container with a green and white label&#10;&#10;Description automatically generated">
            <a:extLst>
              <a:ext uri="{FF2B5EF4-FFF2-40B4-BE49-F238E27FC236}">
                <a16:creationId xmlns:a16="http://schemas.microsoft.com/office/drawing/2014/main" id="{695E04B9-2F72-4C30-3809-A4216FA03E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5980" y="3334074"/>
            <a:ext cx="499873" cy="1828804"/>
          </a:xfrm>
          <a:prstGeom prst="rect">
            <a:avLst/>
          </a:prstGeom>
        </p:spPr>
      </p:pic>
      <p:pic>
        <p:nvPicPr>
          <p:cNvPr id="19" name="Picture 18" descr="A white container with blue and red text&#10;&#10;Description automatically generated">
            <a:extLst>
              <a:ext uri="{FF2B5EF4-FFF2-40B4-BE49-F238E27FC236}">
                <a16:creationId xmlns:a16="http://schemas.microsoft.com/office/drawing/2014/main" id="{37C45A74-EB5D-37A7-AC79-E6E18C0ADD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5981" y="1373500"/>
            <a:ext cx="499873" cy="1828804"/>
          </a:xfrm>
          <a:prstGeom prst="rect">
            <a:avLst/>
          </a:prstGeom>
        </p:spPr>
      </p:pic>
      <p:pic>
        <p:nvPicPr>
          <p:cNvPr id="20" name="Picture 19" descr="A plastic container with a yellow label&#10;&#10;Description automatically generated">
            <a:extLst>
              <a:ext uri="{FF2B5EF4-FFF2-40B4-BE49-F238E27FC236}">
                <a16:creationId xmlns:a16="http://schemas.microsoft.com/office/drawing/2014/main" id="{BF4A634F-F4E0-92F4-988E-A657F7AA3A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2991" y="3341406"/>
            <a:ext cx="499873" cy="1828804"/>
          </a:xfrm>
          <a:prstGeom prst="rect">
            <a:avLst/>
          </a:prstGeom>
        </p:spPr>
      </p:pic>
      <p:pic>
        <p:nvPicPr>
          <p:cNvPr id="21" name="Picture 20" descr="A plastic container of orange juice&#10;&#10;Description automatically generated">
            <a:extLst>
              <a:ext uri="{FF2B5EF4-FFF2-40B4-BE49-F238E27FC236}">
                <a16:creationId xmlns:a16="http://schemas.microsoft.com/office/drawing/2014/main" id="{0C2FA121-E462-A973-249A-ECA9BD9E12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2410" y="3344034"/>
            <a:ext cx="499873" cy="1828804"/>
          </a:xfrm>
          <a:prstGeom prst="rect">
            <a:avLst/>
          </a:prstGeom>
        </p:spPr>
      </p:pic>
      <p:pic>
        <p:nvPicPr>
          <p:cNvPr id="22" name="Picture 21" descr="A bar code with numbers&#10;&#10;Description automatically generated">
            <a:extLst>
              <a:ext uri="{FF2B5EF4-FFF2-40B4-BE49-F238E27FC236}">
                <a16:creationId xmlns:a16="http://schemas.microsoft.com/office/drawing/2014/main" id="{964D57C1-5FF2-CC95-E189-C6C7A4059B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5671" y="4588563"/>
            <a:ext cx="1379223" cy="4572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4B39BCA-441D-CDD6-1BB9-D5DD5F5555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952" y="2630606"/>
            <a:ext cx="1379223" cy="45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C832B04-E26A-BDE8-4FE7-2275B86F3E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673" y="2630607"/>
            <a:ext cx="1379223" cy="457201"/>
          </a:xfrm>
          <a:prstGeom prst="rect">
            <a:avLst/>
          </a:prstGeom>
        </p:spPr>
      </p:pic>
      <p:pic>
        <p:nvPicPr>
          <p:cNvPr id="25" name="Picture 24" descr="A white and green container with a label&#10;&#10;Description automatically generated">
            <a:extLst>
              <a:ext uri="{FF2B5EF4-FFF2-40B4-BE49-F238E27FC236}">
                <a16:creationId xmlns:a16="http://schemas.microsoft.com/office/drawing/2014/main" id="{94163FBC-DA6E-6575-2892-6E0A0CEC15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42410" y="1373500"/>
            <a:ext cx="499873" cy="1828804"/>
          </a:xfrm>
          <a:prstGeom prst="rect">
            <a:avLst/>
          </a:prstGeom>
        </p:spPr>
      </p:pic>
      <p:pic>
        <p:nvPicPr>
          <p:cNvPr id="26" name="Picture 25" descr="A yellow container with oranges and white text&#10;&#10;Description automatically generated">
            <a:extLst>
              <a:ext uri="{FF2B5EF4-FFF2-40B4-BE49-F238E27FC236}">
                <a16:creationId xmlns:a16="http://schemas.microsoft.com/office/drawing/2014/main" id="{2EDFF1C5-E812-94BB-40EC-DBC2E349776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2991" y="1371600"/>
            <a:ext cx="499873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6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50D2A5-905B-1E04-A5F9-5DF79C554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BBD4100-24F4-C516-4C8C-2D4A4B9CA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evian Natural Spring Water</a:t>
            </a:r>
            <a:endParaRPr lang="en-US" dirty="0"/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04C6A6F5-79FD-C1E7-55BB-DB6581CDB8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8655784"/>
              </p:ext>
            </p:extLst>
          </p:nvPr>
        </p:nvGraphicFramePr>
        <p:xfrm>
          <a:off x="2103120" y="5188654"/>
          <a:ext cx="585216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 mL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(4x6pk)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Liter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(2x6pk)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2002  8331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2002  8329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0-79298-00019-1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0-79298-60007-0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2DB4DC0-18D3-CCC0-A847-9F8684579C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285" y="5325813"/>
            <a:ext cx="1236913" cy="1371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24E6D0-B3C5-7FC0-934C-49F18D0D2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789" y="5241993"/>
            <a:ext cx="1463040" cy="15392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547373-590E-38D0-86CC-A3DCB3255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592" y="6324030"/>
            <a:ext cx="1379223" cy="4572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4D5BE66-3385-D2D0-5893-EF06715FF0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975" y="6324030"/>
            <a:ext cx="1379223" cy="457201"/>
          </a:xfrm>
          <a:prstGeom prst="rect">
            <a:avLst/>
          </a:prstGeom>
        </p:spPr>
      </p:pic>
      <p:graphicFrame>
        <p:nvGraphicFramePr>
          <p:cNvPr id="39" name="Content Placeholder 7">
            <a:extLst>
              <a:ext uri="{FF2B5EF4-FFF2-40B4-BE49-F238E27FC236}">
                <a16:creationId xmlns:a16="http://schemas.microsoft.com/office/drawing/2014/main" id="{68E79A79-04DC-0032-B4F6-DB1763BE05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9201972"/>
              </p:ext>
            </p:extLst>
          </p:nvPr>
        </p:nvGraphicFramePr>
        <p:xfrm>
          <a:off x="1600200" y="1371600"/>
          <a:ext cx="68580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 mL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750 mL Sport Cap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(12pk)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Liter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(12pk)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2002  8337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2002  8336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2002  8335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0-79298-00008-5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0-79298-40011-3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0-79298-00007-8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5A4F59E-66F6-CAB2-CD22-E955FCC668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939" y="1508760"/>
            <a:ext cx="402336" cy="137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A7F56B-C7E9-97DB-8640-59A7EB6C76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317" y="1407539"/>
            <a:ext cx="438912" cy="1554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20DD4B-C235-201D-99DB-856303A6CA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955" y="1371600"/>
            <a:ext cx="512064" cy="16459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4E260A-EE31-C8CE-ECDA-5491B5D95D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306" y="2504818"/>
            <a:ext cx="1379223" cy="4572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1DC3870-7171-1EA4-02AB-7C38A242D9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492" y="2504819"/>
            <a:ext cx="1379223" cy="4572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27B8396-C5BA-7A38-9EE7-5C07AECBF47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260" y="2508743"/>
            <a:ext cx="1379223" cy="457201"/>
          </a:xfrm>
          <a:prstGeom prst="rect">
            <a:avLst/>
          </a:prstGeom>
        </p:spPr>
      </p:pic>
      <p:graphicFrame>
        <p:nvGraphicFramePr>
          <p:cNvPr id="30" name="Content Placeholder 7">
            <a:extLst>
              <a:ext uri="{FF2B5EF4-FFF2-40B4-BE49-F238E27FC236}">
                <a16:creationId xmlns:a16="http://schemas.microsoft.com/office/drawing/2014/main" id="{7A31E4CE-C165-3DCB-1002-C5958E2D70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2798286"/>
              </p:ext>
            </p:extLst>
          </p:nvPr>
        </p:nvGraphicFramePr>
        <p:xfrm>
          <a:off x="2103120" y="3188687"/>
          <a:ext cx="585216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 Liter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(12pk)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 L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(1x6pk)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9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2002  8330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2003  1920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0-79298-00005-4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0-79298-51006-5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0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E928400C-9A13-A54E-0DF1-1DBF6AC021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592" y="3188687"/>
            <a:ext cx="472440" cy="18288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5B77EEC-F266-E883-FD86-9FEFDE76914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736" y="4478358"/>
            <a:ext cx="1379223" cy="4572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507336B-374B-CB88-6624-FA1AE527129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242" y="3188687"/>
            <a:ext cx="1380747" cy="182880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3A1857B-A796-BD55-8CAB-D8A01021223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048" y="4478358"/>
            <a:ext cx="1379223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68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96316E-38C8-AAB3-737E-BDA5682C2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85CC4E1-C7EB-AB93-60AF-D8B349410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Core Hydration</a:t>
            </a:r>
          </a:p>
        </p:txBody>
      </p:sp>
      <p:graphicFrame>
        <p:nvGraphicFramePr>
          <p:cNvPr id="2" name="Content Placeholder 7">
            <a:extLst>
              <a:ext uri="{FF2B5EF4-FFF2-40B4-BE49-F238E27FC236}">
                <a16:creationId xmlns:a16="http://schemas.microsoft.com/office/drawing/2014/main" id="{05BD52A4-FF40-E04D-10DB-D72EAA2711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8011629"/>
              </p:ext>
            </p:extLst>
          </p:nvPr>
        </p:nvGraphicFramePr>
        <p:xfrm>
          <a:off x="670792" y="1371602"/>
          <a:ext cx="877824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20oz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23.9oz Sport Cap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(24pk)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30.4oz</a:t>
                      </a:r>
                      <a:b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(12pk)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1.3L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(12pk)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9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1012  3486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1012  3484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1012  3487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1012  3488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8-53004-00402-0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8-53004-00495-2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8-53004-00403-7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8-53004-00489-1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0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568F5A49-9A2B-5969-4135-25C424111F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823983"/>
              </p:ext>
            </p:extLst>
          </p:nvPr>
        </p:nvGraphicFramePr>
        <p:xfrm>
          <a:off x="548640" y="3380545"/>
          <a:ext cx="896112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16.9oz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(4x6pk)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30.4oz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(2x6pk)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30.4oz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(1x12pk)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9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1012  3483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1012  3485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1015  4420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8-53004-00454-9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8-19858-02002-9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8-19858-02075-3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0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5B6F10AC-5771-519D-475F-7CB13113F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240" y="1371602"/>
            <a:ext cx="539496" cy="1828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CB78D4-A72D-3BFC-6FD4-02EEB0D106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160" y="2632378"/>
            <a:ext cx="1379223" cy="4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58C0CC2-B22D-621D-1677-FDD9295EB1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332" y="4668243"/>
            <a:ext cx="1379223" cy="4572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9EDA29-5D91-FB1D-1200-EFC63D17D9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577" y="4668242"/>
            <a:ext cx="1379223" cy="457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048EDE5-F41E-FDAD-9FA3-2B4E152F3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24" y="1554482"/>
            <a:ext cx="466344" cy="14630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9B98694-BAEE-9483-66C7-4DD37A8A55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632754"/>
            <a:ext cx="1379223" cy="4572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29388A1-1C26-F99C-ADD4-55A4C84AB9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627" y="2632379"/>
            <a:ext cx="1379223" cy="4572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74CF569-14BD-2C7D-B36F-329891F3260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441" y="2632378"/>
            <a:ext cx="1379223" cy="457201"/>
          </a:xfrm>
          <a:prstGeom prst="rect">
            <a:avLst/>
          </a:prstGeom>
        </p:spPr>
      </p:pic>
      <p:pic>
        <p:nvPicPr>
          <p:cNvPr id="22" name="Picture 21" descr="Background pattern&#10;&#10;Description automatically generated">
            <a:extLst>
              <a:ext uri="{FF2B5EF4-FFF2-40B4-BE49-F238E27FC236}">
                <a16:creationId xmlns:a16="http://schemas.microsoft.com/office/drawing/2014/main" id="{C605E76E-F2A3-4DDD-D85E-C876E53F87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82848" y="4668241"/>
            <a:ext cx="1379223" cy="45720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93841A9-37F9-4F2F-A4D6-AC7350258A0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565" y="1463042"/>
            <a:ext cx="472440" cy="164592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C3451D6-1118-0F15-E34D-11359D778AB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142" y="1371607"/>
            <a:ext cx="445007" cy="182879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C0478B3-BC8E-39B7-87BB-DAC1CC6AA10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8" y="3553540"/>
            <a:ext cx="1371600" cy="148281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0BD92EE-0372-24E5-2459-14A1C176F2A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842" y="3380541"/>
            <a:ext cx="1298448" cy="1828799"/>
          </a:xfrm>
          <a:prstGeom prst="rect">
            <a:avLst/>
          </a:prstGeom>
        </p:spPr>
      </p:pic>
      <p:pic>
        <p:nvPicPr>
          <p:cNvPr id="43" name="Picture 42" descr="A picture containing text, toiletry&#10;&#10;Description automatically generated">
            <a:extLst>
              <a:ext uri="{FF2B5EF4-FFF2-40B4-BE49-F238E27FC236}">
                <a16:creationId xmlns:a16="http://schemas.microsoft.com/office/drawing/2014/main" id="{1315EB14-65A7-2021-94FE-2A1912145AE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2764" y="3380541"/>
            <a:ext cx="1612395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56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CA3DEB-15EF-2FE6-D33A-95A958221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D466D40-56EA-8ACB-B4DF-89C17FF7B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dirty="0"/>
              <a:t>Deja Blue</a:t>
            </a:r>
          </a:p>
        </p:txBody>
      </p:sp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EA7D8466-C702-28B9-8B53-BF0B631FBA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2347177"/>
              </p:ext>
            </p:extLst>
          </p:nvPr>
        </p:nvGraphicFramePr>
        <p:xfrm>
          <a:off x="3383280" y="3359784"/>
          <a:ext cx="329184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16.9oz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1000  0246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995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0-78000-80096-8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690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E633445-643C-4E11-0213-A206009B4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254" y="4480555"/>
            <a:ext cx="1379223" cy="457201"/>
          </a:xfrm>
          <a:prstGeom prst="rect">
            <a:avLst/>
          </a:prstGeom>
        </p:spPr>
      </p:pic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0E869654-DEE2-AC52-F841-E19ECF5983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0054533"/>
              </p:ext>
            </p:extLst>
          </p:nvPr>
        </p:nvGraphicFramePr>
        <p:xfrm>
          <a:off x="3886200" y="1371600"/>
          <a:ext cx="228600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 rowSpan="4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20oz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(24pk)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9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1000  0252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0-78000-09240-0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0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2FDA4AA-C065-3176-6AF4-FE8DBC938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830" y="2651757"/>
            <a:ext cx="1379223" cy="457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DDDF83F-C75A-656B-7E63-19775A969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527" y="1473229"/>
            <a:ext cx="554735" cy="164591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E2712A3-6C1D-319F-20CE-DB250A2C21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431" y="3624960"/>
            <a:ext cx="1809029" cy="111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34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78C708-98A5-3FF6-337F-8559868DD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E009CE21-BD5A-52E6-8F15-E1ACC4DDCCBE}"/>
              </a:ext>
            </a:extLst>
          </p:cNvPr>
          <p:cNvGrpSpPr/>
          <p:nvPr/>
        </p:nvGrpSpPr>
        <p:grpSpPr>
          <a:xfrm>
            <a:off x="1262211" y="697182"/>
            <a:ext cx="7533979" cy="6378037"/>
            <a:chOff x="1077198" y="116451"/>
            <a:chExt cx="7533979" cy="6378037"/>
          </a:xfrm>
        </p:grpSpPr>
        <p:pic>
          <p:nvPicPr>
            <p:cNvPr id="5" name="il_fi">
              <a:extLst>
                <a:ext uri="{FF2B5EF4-FFF2-40B4-BE49-F238E27FC236}">
                  <a16:creationId xmlns:a16="http://schemas.microsoft.com/office/drawing/2014/main" id="{47295DBF-759F-785B-48E9-2C5992903325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819400" y="116451"/>
              <a:ext cx="3657600" cy="10815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DAD2169-0F97-64AF-824B-AD76C35AE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426" y="1349518"/>
              <a:ext cx="2528515" cy="164592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DFDC1D9-465F-7ACB-B8C6-8BA9C5D5C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3000" y="1581978"/>
              <a:ext cx="2744730" cy="11582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43DDC3D-454E-C1DA-45AE-F71A794F84B8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953000" y="3124200"/>
              <a:ext cx="3657599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 descr="http://www.drpeppersnapplegroup.com/smedia/www/2013/06/21/img-sunkist-soda_10201043630.jpg">
              <a:extLst>
                <a:ext uri="{FF2B5EF4-FFF2-40B4-BE49-F238E27FC236}">
                  <a16:creationId xmlns:a16="http://schemas.microsoft.com/office/drawing/2014/main" id="{82DA5C86-F937-9D75-18B1-0598B50B0939}"/>
                </a:ext>
              </a:extLst>
            </p:cNvPr>
            <p:cNvPicPr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4160108"/>
              <a:ext cx="3657600" cy="10420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7315DE1-1037-257D-287A-149D91813B96}"/>
                </a:ext>
              </a:extLst>
            </p:cNvPr>
            <p:cNvSpPr txBox="1"/>
            <p:nvPr/>
          </p:nvSpPr>
          <p:spPr>
            <a:xfrm>
              <a:off x="1425763" y="3244669"/>
              <a:ext cx="3291840" cy="1992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943634"/>
                  </a:solidFill>
                  <a:latin typeface="MarkOT-Black" panose="020B0A04020101010102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2025 KDP Cold Beverage</a:t>
              </a:r>
            </a:p>
            <a:p>
              <a:r>
                <a:rPr lang="en-US" dirty="0">
                  <a:solidFill>
                    <a:srgbClr val="943634"/>
                  </a:solidFill>
                  <a:latin typeface="MarkOT-Black" panose="020B0A04020101010102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Plains Region Portfolio</a:t>
              </a:r>
            </a:p>
            <a:p>
              <a:endParaRPr lang="en-US" dirty="0">
                <a:solidFill>
                  <a:srgbClr val="943634"/>
                </a:solidFill>
                <a:latin typeface="MarkOT-Black" panose="020B0A04020101010102" pitchFamily="34" charset="0"/>
                <a:cs typeface="Times New Roman" panose="02020603050405020304" pitchFamily="18" charset="0"/>
              </a:endParaRPr>
            </a:p>
            <a:p>
              <a:r>
                <a:rPr lang="en-US" sz="1200" dirty="0">
                  <a:solidFill>
                    <a:srgbClr val="006CB5"/>
                  </a:solidFill>
                  <a:latin typeface="MarkOT-Black" panose="020B0A04020101010102" pitchFamily="34" charset="0"/>
                </a:rPr>
                <a:t>©2025 GRI Multi Media</a:t>
              </a:r>
            </a:p>
            <a:p>
              <a:endParaRPr lang="en-US" sz="1200" dirty="0">
                <a:solidFill>
                  <a:srgbClr val="006CB5"/>
                </a:solidFill>
                <a:latin typeface="Arial Black" panose="020B0A04020102020204" pitchFamily="34" charset="0"/>
              </a:endParaRPr>
            </a:p>
            <a:p>
              <a:r>
                <a:rPr lang="en-US" sz="1100" dirty="0">
                  <a:solidFill>
                    <a:srgbClr val="006CB5">
                      <a:lumMod val="50000"/>
                    </a:srgbClr>
                  </a:solidFill>
                </a:rPr>
                <a:t>Design, layout and content creation by </a:t>
              </a:r>
              <a:r>
                <a:rPr lang="en-US" sz="1200" dirty="0">
                  <a:solidFill>
                    <a:srgbClr val="006CB5">
                      <a:lumMod val="50000"/>
                    </a:srgbClr>
                  </a:solidFill>
                </a:rPr>
                <a:t>Jonathan Grimm</a:t>
              </a:r>
            </a:p>
            <a:p>
              <a:endParaRPr lang="en-US" sz="1200" dirty="0">
                <a:solidFill>
                  <a:srgbClr val="006CB5">
                    <a:lumMod val="50000"/>
                  </a:srgbClr>
                </a:solidFill>
              </a:endParaRPr>
            </a:p>
            <a:p>
              <a:r>
                <a:rPr lang="en-US" sz="1050" i="1" dirty="0">
                  <a:solidFill>
                    <a:srgbClr val="244061"/>
                  </a:solidFill>
                  <a:latin typeface="+mj-lt"/>
                </a:rPr>
                <a:t>Jonathan.Grimm@kdrp.com</a:t>
              </a:r>
              <a:endParaRPr lang="en-US" sz="1050" dirty="0">
                <a:solidFill>
                  <a:srgbClr val="006CB5"/>
                </a:solidFill>
                <a:latin typeface="+mj-lt"/>
              </a:endParaRPr>
            </a:p>
          </p:txBody>
        </p:sp>
        <p:pic>
          <p:nvPicPr>
            <p:cNvPr id="12" name="Picture 11" descr="img-canada-dry-460x300_010708602277.png">
              <a:extLst>
                <a:ext uri="{FF2B5EF4-FFF2-40B4-BE49-F238E27FC236}">
                  <a16:creationId xmlns:a16="http://schemas.microsoft.com/office/drawing/2014/main" id="{76948FBD-AD13-D0B9-61E5-56CE4EC4B74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7198" y="5289893"/>
              <a:ext cx="1828800" cy="11957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83B5A49-D76B-1D62-34CE-0A45CFD20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6586" y="5305768"/>
              <a:ext cx="1819469" cy="1188720"/>
            </a:xfrm>
            <a:prstGeom prst="rect">
              <a:avLst/>
            </a:prstGeom>
          </p:spPr>
        </p:pic>
        <p:pic>
          <p:nvPicPr>
            <p:cNvPr id="14" name="Picture 13" descr="img-sun-drop-620x425_142926636111.jpg">
              <a:extLst>
                <a:ext uri="{FF2B5EF4-FFF2-40B4-BE49-F238E27FC236}">
                  <a16:creationId xmlns:a16="http://schemas.microsoft.com/office/drawing/2014/main" id="{05BE13CA-208F-E399-E216-B24214B962DB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84282" y="5296878"/>
              <a:ext cx="1826895" cy="1197610"/>
            </a:xfrm>
            <a:prstGeom prst="rect">
              <a:avLst/>
            </a:prstGeom>
          </p:spPr>
        </p:pic>
        <p:pic>
          <p:nvPicPr>
            <p:cNvPr id="15" name="Picture 14" descr="img-aw-460x300_012219392026.png">
              <a:extLst>
                <a:ext uri="{FF2B5EF4-FFF2-40B4-BE49-F238E27FC236}">
                  <a16:creationId xmlns:a16="http://schemas.microsoft.com/office/drawing/2014/main" id="{6B778D93-4CCB-ED9C-6914-DE546B033553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79559" y="5296878"/>
              <a:ext cx="1828800" cy="1188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69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eurig Dr Pepper 2024">
  <a:themeElements>
    <a:clrScheme name="KDP Corporate July 1">
      <a:dk1>
        <a:srgbClr val="000000"/>
      </a:dk1>
      <a:lt1>
        <a:srgbClr val="FFFFFF"/>
      </a:lt1>
      <a:dk2>
        <a:srgbClr val="443738"/>
      </a:dk2>
      <a:lt2>
        <a:srgbClr val="F7F2EC"/>
      </a:lt2>
      <a:accent1>
        <a:srgbClr val="CE0954"/>
      </a:accent1>
      <a:accent2>
        <a:srgbClr val="3FC7F2"/>
      </a:accent2>
      <a:accent3>
        <a:srgbClr val="79C143"/>
      </a:accent3>
      <a:accent4>
        <a:srgbClr val="925041"/>
      </a:accent4>
      <a:accent5>
        <a:srgbClr val="F7F2EC"/>
      </a:accent5>
      <a:accent6>
        <a:srgbClr val="443738"/>
      </a:accent6>
      <a:hlink>
        <a:srgbClr val="CE0954"/>
      </a:hlink>
      <a:folHlink>
        <a:srgbClr val="9E8A91"/>
      </a:folHlink>
    </a:clrScheme>
    <a:fontScheme name="Poppins">
      <a:majorFont>
        <a:latin typeface="Poppins"/>
        <a:ea typeface=""/>
        <a:cs typeface=""/>
      </a:majorFont>
      <a:minorFont>
        <a:latin typeface="Poppi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spcBef>
            <a:spcPts val="900"/>
          </a:spcBef>
          <a:defRPr sz="2000" dirty="0" err="1" smtClean="0">
            <a:latin typeface="Poppins Light" pitchFamily="2" charset="77"/>
            <a:cs typeface="Poppins Light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spcBef>
            <a:spcPts val="900"/>
          </a:spcBef>
          <a:defRPr sz="2000" dirty="0" err="1" smtClean="0">
            <a:solidFill>
              <a:schemeClr val="tx2"/>
            </a:solidFill>
            <a:latin typeface="Poppins Light" pitchFamily="2" charset="77"/>
            <a:cs typeface="Poppins Ligh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7" id="{45EC88C7-9AE9-45D0-9617-1FFC2FD46A00}" vid="{8A0FB410-C643-476C-9CE8-1D96AD0C0F0C}"/>
    </a:ext>
  </a:extLst>
</a:theme>
</file>

<file path=ppt/theme/theme2.xml><?xml version="1.0" encoding="utf-8"?>
<a:theme xmlns:a="http://schemas.openxmlformats.org/drawingml/2006/main" name="Keurig International KDP 4x3">
  <a:themeElements>
    <a:clrScheme name="KDP2">
      <a:dk1>
        <a:srgbClr val="141313"/>
      </a:dk1>
      <a:lt1>
        <a:srgbClr val="FFFFFF"/>
      </a:lt1>
      <a:dk2>
        <a:srgbClr val="443738"/>
      </a:dk2>
      <a:lt2>
        <a:srgbClr val="E0E0E0"/>
      </a:lt2>
      <a:accent1>
        <a:srgbClr val="CE0954"/>
      </a:accent1>
      <a:accent2>
        <a:srgbClr val="3FC7F2"/>
      </a:accent2>
      <a:accent3>
        <a:srgbClr val="7AC143"/>
      </a:accent3>
      <a:accent4>
        <a:srgbClr val="925041"/>
      </a:accent4>
      <a:accent5>
        <a:srgbClr val="981D97"/>
      </a:accent5>
      <a:accent6>
        <a:srgbClr val="FF9E00"/>
      </a:accent6>
      <a:hlink>
        <a:srgbClr val="C00043"/>
      </a:hlink>
      <a:folHlink>
        <a:srgbClr val="939393"/>
      </a:folHlink>
    </a:clrScheme>
    <a:fontScheme name="KDP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spcBef>
            <a:spcPts val="900"/>
          </a:spcBef>
          <a:defRPr sz="2000" b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91440" tIns="91440" rIns="91440" bIns="91440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Keurig International KDP_4x3.potx" id="{EC57212C-E7C2-49BE-A8FA-44A09066AF77}" vid="{084E1CAB-1FAC-45AB-8E1D-1B3B5E35B28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b83665a-cc7b-4fa7-afc4-91476b527a5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5AF95A3065624E8C19AD56740EEA19" ma:contentTypeVersion="17" ma:contentTypeDescription="Create a new document." ma:contentTypeScope="" ma:versionID="cb67cf771d008e549ca09d7bd3e87e69">
  <xsd:schema xmlns:xsd="http://www.w3.org/2001/XMLSchema" xmlns:xs="http://www.w3.org/2001/XMLSchema" xmlns:p="http://schemas.microsoft.com/office/2006/metadata/properties" xmlns:ns3="db83665a-cc7b-4fa7-afc4-91476b527a55" xmlns:ns4="092a6d9a-259c-4c38-9278-816f8c99aed3" targetNamespace="http://schemas.microsoft.com/office/2006/metadata/properties" ma:root="true" ma:fieldsID="cdd9b63693becc6995c724a0dfc83569" ns3:_="" ns4:_="">
    <xsd:import namespace="db83665a-cc7b-4fa7-afc4-91476b527a55"/>
    <xsd:import namespace="092a6d9a-259c-4c38-9278-816f8c99aed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83665a-cc7b-4fa7-afc4-91476b527a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a6d9a-259c-4c38-9278-816f8c99aed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154453-5417-4106-AF3C-2253DCF9E36C}">
  <ds:schemaRefs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terms/"/>
    <ds:schemaRef ds:uri="092a6d9a-259c-4c38-9278-816f8c99aed3"/>
    <ds:schemaRef ds:uri="db83665a-cc7b-4fa7-afc4-91476b527a5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87E41C7-7125-4669-98BA-FD1557E9287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434A8D-7649-43C4-A37A-0F578374BF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83665a-cc7b-4fa7-afc4-91476b527a55"/>
    <ds:schemaRef ds:uri="092a6d9a-259c-4c38-9278-816f8c99ae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23174</TotalTime>
  <Words>2806</Words>
  <Application>Microsoft Office PowerPoint</Application>
  <PresentationFormat>Custom</PresentationFormat>
  <Paragraphs>1227</Paragraphs>
  <Slides>54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64" baseType="lpstr">
      <vt:lpstr>.AppleSystemUIFont</vt:lpstr>
      <vt:lpstr>Aptos</vt:lpstr>
      <vt:lpstr>Arial</vt:lpstr>
      <vt:lpstr>Arial Black</vt:lpstr>
      <vt:lpstr>Calibri</vt:lpstr>
      <vt:lpstr>MarkOT-Black</vt:lpstr>
      <vt:lpstr>Poppins</vt:lpstr>
      <vt:lpstr>Poppins Light</vt:lpstr>
      <vt:lpstr>Keurig Dr Pepper 2024</vt:lpstr>
      <vt:lpstr>Keurig International KDP 4x3</vt:lpstr>
      <vt:lpstr>2025 KDP Cold Beverage</vt:lpstr>
      <vt:lpstr>Carbonated Soft Drinks 7.5oz Slim Cans (4x6pk)</vt:lpstr>
      <vt:lpstr>Carbonated Soft Drinks 7.5oz Slim Cans (3x10pk)</vt:lpstr>
      <vt:lpstr>Carbonated Soft Drinks 12oz Cans (2x12pk)</vt:lpstr>
      <vt:lpstr>Carbonated Soft Drinks 12oz Cans (2x12pk)</vt:lpstr>
      <vt:lpstr>Carbonated Soft Drinks 12oz Cans (2x12pk)</vt:lpstr>
      <vt:lpstr>Carbonated Soft Drinks 12oz Cans (18pk)</vt:lpstr>
      <vt:lpstr>Carbonated Soft Drinks 12oz Cans (24pk)</vt:lpstr>
      <vt:lpstr>Carbonated Soft Drinks 12oz Cans (36pk)</vt:lpstr>
      <vt:lpstr>Carbonated Soft Drinks 16oz Cans (24pk)</vt:lpstr>
      <vt:lpstr>Carbonated Soft Drinks 12oz Bottles (3x8pk)</vt:lpstr>
      <vt:lpstr>Carbonated Soft Drinks 16.9oz Bottles (4x6pk)</vt:lpstr>
      <vt:lpstr>Carbonated Soft Drinks 20oz Bottles (24pk)</vt:lpstr>
      <vt:lpstr>Carbonated Soft Drinks 20oz Bottles (24pk)</vt:lpstr>
      <vt:lpstr>Carbonated Soft Drinks 1L Bottles (15pk)</vt:lpstr>
      <vt:lpstr>Carbonated Soft Drinks 1.25L Bottles (12pk)</vt:lpstr>
      <vt:lpstr>Carbonated Soft Drinks 2L Bottles (8pk)</vt:lpstr>
      <vt:lpstr>Carbonated Soft Drinks 2L Bottles (8pk)</vt:lpstr>
      <vt:lpstr>Carbonated Soft Drinks 2L Bottles (8pk)</vt:lpstr>
      <vt:lpstr>Carbonated Soft Drinks Premium Glass</vt:lpstr>
      <vt:lpstr>CSD Bag-In-A-Box Fountain Syrup (5 gallon)</vt:lpstr>
      <vt:lpstr>CSD Bag-In-A-Box Fountain Syrup (2.5 gallon)</vt:lpstr>
      <vt:lpstr>Canada Dry Mixers</vt:lpstr>
      <vt:lpstr>Canada Dry Mixers</vt:lpstr>
      <vt:lpstr>Polar Sparkling Seltzer 12oz Cans (3x8pk)</vt:lpstr>
      <vt:lpstr>Polar Sparkling Seltzer 12oz Cans (3x8pk)</vt:lpstr>
      <vt:lpstr>Polar Sparkling Seltzer 20oz Bottles (24pk)</vt:lpstr>
      <vt:lpstr>Polar Sparkling Seltzer 1L Bottles (12pk)</vt:lpstr>
      <vt:lpstr>Bai 18oz Bottles (12pk)</vt:lpstr>
      <vt:lpstr>Bai 14oz Bottles (4x6pk)</vt:lpstr>
      <vt:lpstr>Snapple 8oz Bottles (2x8pk)</vt:lpstr>
      <vt:lpstr>Snapple 16oz Bottles (12pk)</vt:lpstr>
      <vt:lpstr>Snapple 16oz Bottles (4x6pk)</vt:lpstr>
      <vt:lpstr>Snapple 32oz Bottles (12pk)</vt:lpstr>
      <vt:lpstr>Snapple 64oz Bottles (8pk)</vt:lpstr>
      <vt:lpstr>Calypso Lemonade 16oz Glass Bottles (12pk)</vt:lpstr>
      <vt:lpstr>Yoo-hoo / Clamato</vt:lpstr>
      <vt:lpstr>La Colombe Cold Brew Draft Latte 11oz Cans (12pk)</vt:lpstr>
      <vt:lpstr>La Colombe Cold Brew Draft Latte 9oz Cans (4x4pk)</vt:lpstr>
      <vt:lpstr>C4 Performance Energy 16oz Cans (12pk)</vt:lpstr>
      <vt:lpstr>C4 Performance Energy</vt:lpstr>
      <vt:lpstr>C4 Ultimate Energy 16oz Cans (12pk)</vt:lpstr>
      <vt:lpstr>C4 Smart Energy 12oz Cans (12pk)</vt:lpstr>
      <vt:lpstr>C4 Smart Energy 12oz Cans (12pk)</vt:lpstr>
      <vt:lpstr>Amin.o. Energy 12oz Cans (12pk)</vt:lpstr>
      <vt:lpstr>5 Hour Energy 16oz Cans (12pk)</vt:lpstr>
      <vt:lpstr>Black Rifle Energy 16oz Cans (12pk)</vt:lpstr>
      <vt:lpstr>Bloom Sparkling Energy 12oz Cans (12pk)</vt:lpstr>
      <vt:lpstr>Venom 16oz Cans (24pk)</vt:lpstr>
      <vt:lpstr>Peñafiel Mineral Water 600mL Bottles (12pk)</vt:lpstr>
      <vt:lpstr>evian Natural Spring Water</vt:lpstr>
      <vt:lpstr>Core Hydration</vt:lpstr>
      <vt:lpstr>Deja Blue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 KDP Southwest Region Portfolio</dc:title>
  <dc:creator>Jonathan Grimm</dc:creator>
  <cp:lastModifiedBy>Jonathan Grimm</cp:lastModifiedBy>
  <cp:revision>36</cp:revision>
  <dcterms:created xsi:type="dcterms:W3CDTF">2024-10-26T10:30:28Z</dcterms:created>
  <dcterms:modified xsi:type="dcterms:W3CDTF">2025-01-04T17:05:57Z</dcterms:modified>
  <cp:category>DSD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0x010100895AF95A3065624E8C19AD56740EEA19</vt:lpwstr>
  </property>
</Properties>
</file>