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97" r:id="rId5"/>
  </p:sldMasterIdLst>
  <p:notesMasterIdLst>
    <p:notesMasterId r:id="rId67"/>
  </p:notesMasterIdLst>
  <p:sldIdLst>
    <p:sldId id="453" r:id="rId6"/>
    <p:sldId id="345" r:id="rId7"/>
    <p:sldId id="346" r:id="rId8"/>
    <p:sldId id="347" r:id="rId9"/>
    <p:sldId id="354" r:id="rId10"/>
    <p:sldId id="353" r:id="rId11"/>
    <p:sldId id="352" r:id="rId12"/>
    <p:sldId id="348" r:id="rId13"/>
    <p:sldId id="349" r:id="rId14"/>
    <p:sldId id="355" r:id="rId15"/>
    <p:sldId id="358" r:id="rId16"/>
    <p:sldId id="359" r:id="rId17"/>
    <p:sldId id="361" r:id="rId18"/>
    <p:sldId id="360" r:id="rId19"/>
    <p:sldId id="366" r:id="rId20"/>
    <p:sldId id="365" r:id="rId21"/>
    <p:sldId id="364" r:id="rId22"/>
    <p:sldId id="363" r:id="rId23"/>
    <p:sldId id="368" r:id="rId24"/>
    <p:sldId id="369" r:id="rId25"/>
    <p:sldId id="371" r:id="rId26"/>
    <p:sldId id="372" r:id="rId27"/>
    <p:sldId id="373" r:id="rId28"/>
    <p:sldId id="370" r:id="rId29"/>
    <p:sldId id="375" r:id="rId30"/>
    <p:sldId id="376" r:id="rId31"/>
    <p:sldId id="377" r:id="rId32"/>
    <p:sldId id="378" r:id="rId33"/>
    <p:sldId id="379" r:id="rId34"/>
    <p:sldId id="402" r:id="rId35"/>
    <p:sldId id="380" r:id="rId36"/>
    <p:sldId id="381" r:id="rId37"/>
    <p:sldId id="382" r:id="rId38"/>
    <p:sldId id="383" r:id="rId39"/>
    <p:sldId id="384" r:id="rId40"/>
    <p:sldId id="385" r:id="rId41"/>
    <p:sldId id="386" r:id="rId42"/>
    <p:sldId id="454" r:id="rId43"/>
    <p:sldId id="388" r:id="rId44"/>
    <p:sldId id="389" r:id="rId45"/>
    <p:sldId id="390" r:id="rId46"/>
    <p:sldId id="391" r:id="rId47"/>
    <p:sldId id="392" r:id="rId48"/>
    <p:sldId id="393" r:id="rId49"/>
    <p:sldId id="394" r:id="rId50"/>
    <p:sldId id="396" r:id="rId51"/>
    <p:sldId id="395" r:id="rId52"/>
    <p:sldId id="397" r:id="rId53"/>
    <p:sldId id="398" r:id="rId54"/>
    <p:sldId id="455" r:id="rId55"/>
    <p:sldId id="399" r:id="rId56"/>
    <p:sldId id="401" r:id="rId57"/>
    <p:sldId id="400" r:id="rId58"/>
    <p:sldId id="403" r:id="rId59"/>
    <p:sldId id="404" r:id="rId60"/>
    <p:sldId id="405" r:id="rId61"/>
    <p:sldId id="406" r:id="rId62"/>
    <p:sldId id="407" r:id="rId63"/>
    <p:sldId id="408" r:id="rId64"/>
    <p:sldId id="409" r:id="rId65"/>
    <p:sldId id="374" r:id="rId66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B37"/>
    <a:srgbClr val="EB5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EC93-94FC-4765-B0FF-C3ACAFAC14EE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480CC-19E7-4D4A-A416-9C1878A80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6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E06C6F-92C5-3D48-9D8C-794E4ABF87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52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41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70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78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669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447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148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777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114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688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15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008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349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1486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528B-8AAF-117F-BACF-7EB1C741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1D55A-8D6F-7FFE-1102-48C5CD610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1BB22-7FFB-1AD5-974A-D4FC93C3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664C2-5F67-DE8D-1519-51FCA02F59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258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0CA94-26D2-BAB5-2D46-B1C4C26B7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7F479-9826-5ED1-3929-0B1D3E746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A7283-7FD3-B535-26DC-99D51898E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59208-57C0-6108-D88F-1406C8CDE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818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80AD4-C0EC-2972-3F94-78B523D5D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0B3E7C-C399-1F0F-100E-07A5E62F0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71DC91-0B70-2D1D-1BF8-8D479ED7B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B4106-3125-2E3C-79A4-BA2C44DBE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195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822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8F15-4BAA-8053-552F-49C9DA32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54E6A6-5F8D-2618-EAB9-D83EB77B5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FB3D5-6222-B577-FF9C-08A817CD3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0C763-82B1-B0F9-D6CA-29B4695BDB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422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F9091-13FA-6E0F-0615-333B8976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9B1063-B0A3-459F-6759-325FC3362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D5453-CD0A-4CC0-F5CB-E3AB70E82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97075-62C7-72DF-C66F-A6A8EEE88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1351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DD0A8-BC72-A69B-53D0-FCAC02727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297C7F-2240-95F7-E8D0-F25A61538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1D5EFF-1108-4BAE-2BA8-A500BA5A4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3A353-80EA-3C7B-3924-3506A88DA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081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1E178-36BB-D283-14CF-16055053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6F10D-695C-702C-F211-12DA01F24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E2570-BB6D-2ED4-7150-8584923F5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36D37-636F-D01A-E37D-B75584F19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0456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B665F-20E0-BD7B-A4AF-21A1DCA24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4DDD1-F395-5C0D-6DB6-0AEB34971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3221FB-8FAE-B6F9-A46F-B98A87D3D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8E9F1-741C-B19D-2151-3A3FB0BA08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284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CA1AB-33B1-9969-292C-86872B41E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BC225-A1E8-FA8A-18C5-D50E72762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6C3FF-5901-BA2D-E09E-8EC32D437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4350C-F7D4-9CF9-4F6C-79F9CD319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3328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850EE-4FF2-9073-F351-858C625E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269200-CDAD-80DF-5A6B-7305E5879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3A7403-B37D-57E2-1E1D-9A3DC9EC9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60628-A0F6-C80D-E9BA-04C9AD751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7132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1F1F-A149-F3DE-4EA2-31E75E9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A346A-5D83-1A88-AE77-719133642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B7D51-2CE6-AF4F-819D-287D349BA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E306A-98CE-6FD4-7BCA-256CAFD0D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192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73BBF-4CB4-918D-3A83-C22D12F3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B4966-5E10-92D7-0243-E12C37BFB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05E2E-614F-86C7-B0B3-728941453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B6AEC-78D8-8F5B-D0C1-9CA7BB351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2031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9B41-C1A9-0879-EBB1-3FF571D8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AC34A-E27B-8877-21AB-E11C58670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81DCF-65AB-D708-92F5-CA87831D5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7258C-3E13-8DCF-96C6-9E7EDBCD9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19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A620F-AFD7-40F8-1DE5-7B2917EC6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77FCC-4168-F270-365A-328C52587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4677D-7F2D-2AF6-1B3C-F6B95F47B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E2FAE-2227-E76F-741A-1C27F9586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7582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7FD8-0E13-CD76-E1C0-E5F8FDED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960F9-D239-4378-F4D3-394339970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C3C1C-FDFC-0E13-C418-2AE49C062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57727-75B9-2DA5-D739-672092568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5006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8FF56-6D03-E8EA-61CD-4F4EBB3F8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98DDC-980C-406A-8BD3-3FE952D5A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0BB95-FA8D-D3AB-5E54-B527EB05F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86425-8C46-A7CD-8A3C-41337870F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7900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A6838-D1CB-46D1-7EAF-ECEB4568E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2E964-02BC-C4F2-AA12-E9CC01B32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3FAD9-3F02-BCF3-4E0A-C97E89BCC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CD87F-3E2F-E478-FF4B-7F5078C77C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4250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90E07-A453-84D1-6842-B09D0CAD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949E3-0E22-7592-2928-250613AD4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CB56D-F8BD-7890-41B1-59629B2AF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E5514-66A1-DB28-E5A7-DCD7C8D755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017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0FC24-1CCC-9B65-804F-6A657818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CB6C7-1B3D-D6E6-AD8A-689BAC75B5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24874E-EAEA-5A74-9BBE-F1EB162E2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439AE-920E-9723-4168-C2947F2D1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889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6B031-591D-2D1F-48CF-9B6B68DF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0A09D-8DB9-82E6-CCD8-D41E380F5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B8A13-1985-3812-493D-C166CF215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7B57E-420F-969C-187E-919F03881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9607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7C95F-50F5-C13E-371C-9156A563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AC1FD-20C2-8687-7AAC-02512485D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05988-5EEA-B06B-4DA6-D6EA5741A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814F5-BAEB-8B50-FFDC-B5991A398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1333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9B5A0-13DA-9B80-E240-40BDC1E5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65A87-249A-541C-86B6-5592971C1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B14AE-73E6-5DC7-931C-1FC0CCF9B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BE317-E083-9173-0BC2-105F12FBC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3627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DDD1-B3C3-4C0F-A51A-BD7D1578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67F4C-4AD1-5A6A-A383-DF4E158BC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DD6DE-6D63-5D0F-62B4-B8D35A4B8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B6433-D9EE-3163-1444-150D3431C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969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F3EC2-F0C7-8AFD-AF73-C8909FA7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8BBFE-EF04-9269-904B-7048E11FE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2C386-13F0-178C-8DDC-E8A4B0724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66D05-FFB6-53CF-315F-0059B1805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3486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4A5C-99B2-45BC-79D0-D5E97037C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E1D8C-C76A-FD78-F99F-14228A286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920C3-C701-E042-E8EB-6BA13B0F0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AE9C4-2519-12D5-6E95-6F4E26936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07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5474-60DB-544F-4D89-6DE273F3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00FA9-783D-B46D-5DCA-C910F5F46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DA4DC-C558-8AFF-A4CB-ECE0CA3F1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69ED3-5C25-C99F-0124-5FED911FF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969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BD312-FD00-003E-52D4-D03DA1E3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11CA2-6564-4A89-FD27-C9FE5CF91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4C141-6BF3-FC31-D982-C218FC77D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E3592-770C-AAA7-3D45-A848CE42A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4546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0F7A-1B86-34A6-C9D2-4C1E125AE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B2B6BE-D5D6-EF08-6ABD-D865A8AAC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084A8-B227-B1E8-35CA-E6C65E037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30D6F-6EAA-D031-E105-678EEFC41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4504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5C54-5895-2005-9D9C-7B30E9B50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8B1136-E016-91B7-F472-8E5AD8647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4B08A2-8B2C-2B14-E711-57796341D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1EDEA-D1D3-4AF7-F399-6F7D866C7D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0923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0C2B2-07AB-BF12-0768-25B27D41D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77045-4328-88A5-6668-C7EB455A0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41073-BA7A-A4E0-4302-70FFC09DB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FDF2D-0DC7-DCE8-C58D-EC1D8C539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7581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A5461-EFFD-09A3-0ADF-81DDF3179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CA7C7-D46E-B576-276A-77A74BACA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1A741-8634-5B0F-F930-F38A2DDD0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2EA50-C89F-9102-48F3-C0DC22A72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1443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39D70-32ED-FA71-AEAE-EA095C8BB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08A143-BACA-CA21-19E4-C78C1BA12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54C04-6AFC-481F-8150-5B0057A0F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94414-6E38-93B5-FF23-C32E1E493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0808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48CC1-3AB3-2A5D-A674-99D9343E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F9E3B-17A8-E1BA-A07A-C90A2DCF84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BC4EC-4F50-56B1-4A67-CD40F880E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CD114-0E1A-17F0-80CA-917FC022B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4791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3F7D9-8270-A6E5-3152-8BC252123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86B48-73E4-4A2B-E2BD-C9ABA38E9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8643E-DB75-35E9-D189-88C300F8B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123F3-DC50-F8D7-9390-033E72000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3671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18B54-C81B-FE3F-9C60-BD1034922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4F548-5889-9FA7-B06A-B16A75FD2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B773C-EE55-E3B7-697E-BE68168D3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C60BF-B285-AD0E-763C-22EE9AA5A0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09400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5CA8-456C-730C-868B-D6B5E170D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1195AF-1DA5-BA42-12E9-6485CCC8E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318C7C-7495-9470-D523-2FF6B4C65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F862E-EA1C-E28D-C8AF-57EEDF701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1200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0F365-F14C-85C0-44AD-C2B2F39F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F8092-2F3E-B9EC-C32A-4BB65CE69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27F63-5C5C-5D22-8DE3-F51A955AC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0B71C-C1B8-4108-E2E3-F55954D35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799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81FB-3AEB-7624-1C09-069BC109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1E771-DB74-E9DC-933A-F97D48397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CEFF4-D87C-671D-C38E-292B8D886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59D3A-A644-B2D9-DDB2-8EB246482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2149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1718C-DBAC-4C89-F7CF-A1C3C9D51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B370E-14CF-5BC7-CD1D-0AD0DDA6B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1796C-E736-A865-6AEA-742C277A8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51043-B5C6-CB2F-A43B-53CFACD5F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8426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BE94B-60B5-3066-FBB7-A78E3A59F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9EABB2-DBF1-1C7E-2377-9D15A72EC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55AE88-B839-0DF0-C30E-BCB65EE07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0EF13-A70D-BCAC-D78C-945AFC228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4388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4CBED-B05E-00FA-20B9-DD1CA72B6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865B0-DBBD-3081-EC9E-4A3A913C2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58C631-CFC2-D406-E715-AF7033EB6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A305F-1E01-F6B5-1109-5DC776C42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55703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3BCB8-5AAF-27D6-8869-2A7D6039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EE83B-299C-1E92-33F8-BE40A211A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D4963-80A0-9485-263F-6C36F8C34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55EB1-CD23-9777-C4D9-C3CA86148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5156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D0BD-DC12-6AB8-92B5-921967439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F7948-CD16-7526-B053-19D23DC90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D9E27-47A2-78C1-B5E1-2DB93F930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DAB42-1C23-CC7E-30EE-F59527D3E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2581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6B2C-C9FA-A063-1FA4-0E615F7CD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F4246-0D18-2BA4-3B59-65F9152A8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88C11-CC46-DB5F-E9D1-E33A0784A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E1DA2-DFDE-214F-AAFD-2AB3007FC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313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1C491-3161-4E71-BC45-98E25B09E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F84EDC-3D80-1CF4-6BFB-FF3346AE0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6585E-5AF0-1E97-5B50-92A472774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56FC9-0A05-0245-E96C-5F4797B26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5980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058E-77D2-6674-CD59-2A533A345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4B328-F13E-6F6C-A497-025F53217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BF801-A550-6238-0021-6CA425923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B6C32-72DC-B850-46C1-2F8FE259B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63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09934" y="1077770"/>
            <a:ext cx="9242209" cy="370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155" b="0" i="0" cap="none" baseline="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US" dirty="0"/>
              <a:t>Subtitle here if you need 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F4F164-A46F-4A78-51A5-57C949114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goes right here</a:t>
            </a:r>
          </a:p>
        </p:txBody>
      </p:sp>
    </p:spTree>
    <p:extLst>
      <p:ext uri="{BB962C8B-B14F-4D97-AF65-F5344CB8AC3E}">
        <p14:creationId xmlns:p14="http://schemas.microsoft.com/office/powerpoint/2010/main" val="75262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0058398" cy="777239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SUBHEAD, PRESENTER NAME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51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hoto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0058398" cy="777239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77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an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0" y="0"/>
            <a:ext cx="10058400" cy="7772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047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1" name="Straight Connector 10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312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 Bl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3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6" name="Straight Connector 15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5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83041" y="6255165"/>
            <a:ext cx="9312141" cy="399671"/>
          </a:xfrm>
        </p:spPr>
        <p:txBody>
          <a:bodyPr/>
          <a:lstStyle>
            <a:lvl1pPr marL="0" indent="0">
              <a:buNone/>
              <a:defRPr sz="1540" b="1" cap="all" baseline="0">
                <a:ln>
                  <a:noFill/>
                </a:ln>
                <a:solidFill>
                  <a:schemeClr val="accent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27" name="Straight Connector 26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3" y="4126594"/>
            <a:ext cx="4031623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0058399" cy="7772399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Divider Title Here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9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hoto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0058399" cy="7772399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1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 bwMode="black">
          <a:xfrm>
            <a:off x="396412" y="6254263"/>
            <a:ext cx="9302036" cy="39967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40" b="1" cap="all" baseline="0">
                <a:solidFill>
                  <a:schemeClr val="accent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94428" y="4388887"/>
            <a:ext cx="9304020" cy="1771154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Divider Title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0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3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a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0" y="0"/>
            <a:ext cx="10058400" cy="7772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3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a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78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Divider"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75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07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ow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840" y="3419856"/>
            <a:ext cx="8859473" cy="344949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66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ow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6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05840" y="3419856"/>
            <a:ext cx="8859473" cy="344949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18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981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5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14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FF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7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12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443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80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8" y="829555"/>
            <a:ext cx="9311004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4176" y="773027"/>
            <a:ext cx="931100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FCAFB32E-CC91-4F57-A4F0-3B93403FAB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84176" y="1430122"/>
            <a:ext cx="931100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70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84175" y="1430122"/>
            <a:ext cx="434744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rgbClr val="1413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idx="15" hasCustomPrompt="1"/>
          </p:nvPr>
        </p:nvSpPr>
        <p:spPr>
          <a:xfrm>
            <a:off x="5347733" y="1430122"/>
            <a:ext cx="434744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829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2947669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559372" y="1430122"/>
            <a:ext cx="2946646" cy="51816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733540" y="1430122"/>
            <a:ext cx="2961640" cy="51816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rgbClr val="1413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758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Pag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3832" y="0"/>
            <a:ext cx="3694568" cy="7772400"/>
          </a:xfrm>
          <a:prstGeom prst="rect">
            <a:avLst/>
          </a:prstGeom>
        </p:spPr>
      </p:pic>
      <p:sp>
        <p:nvSpPr>
          <p:cNvPr id="3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5669489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4176" y="7006956"/>
            <a:ext cx="5669490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84177" y="259081"/>
            <a:ext cx="5669491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7" y="829555"/>
            <a:ext cx="5669491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84176" y="773027"/>
            <a:ext cx="566949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717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g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22" y="0"/>
            <a:ext cx="5025479" cy="7772400"/>
          </a:xfrm>
          <a:prstGeom prst="rect">
            <a:avLst/>
          </a:prstGeom>
        </p:spPr>
      </p:pic>
      <p:sp>
        <p:nvSpPr>
          <p:cNvPr id="35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4281804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42818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42818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Title Style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42818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84176" y="773027"/>
            <a:ext cx="428180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1571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Side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 bwMode="invGray">
          <a:xfrm>
            <a:off x="7040881" y="2"/>
            <a:ext cx="3017521" cy="77723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438" tIns="37719" rIns="75438" bIns="37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43"/>
              </a:spcBef>
            </a:pPr>
            <a:endParaRPr lang="en-US" sz="1650" b="1" noProof="0">
              <a:solidFill>
                <a:srgbClr val="FFFFFF"/>
              </a:solidFill>
            </a:endParaRP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418070" y="453391"/>
            <a:ext cx="2213923" cy="6178203"/>
          </a:xfrm>
        </p:spPr>
        <p:txBody>
          <a:bodyPr/>
          <a:lstStyle>
            <a:lvl1pPr>
              <a:defRPr sz="1650" b="0">
                <a:solidFill>
                  <a:schemeClr val="bg1"/>
                </a:solidFill>
              </a:defRPr>
            </a:lvl1pPr>
            <a:lvl2pPr>
              <a:defRPr sz="1430">
                <a:solidFill>
                  <a:schemeClr val="bg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2"/>
            <a:ext cx="628650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6286500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6286500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4178" y="773027"/>
            <a:ext cx="628649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84178" y="7006956"/>
            <a:ext cx="6286499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933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Side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invGray">
          <a:xfrm>
            <a:off x="7040881" y="2"/>
            <a:ext cx="3017521" cy="7772399"/>
          </a:xfrm>
          <a:prstGeom prst="rect">
            <a:avLst/>
          </a:prstGeom>
          <a:solidFill>
            <a:srgbClr val="C00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438" tIns="37719" rIns="75438" bIns="37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43"/>
              </a:spcBef>
            </a:pPr>
            <a:endParaRPr lang="en-US" sz="1650" b="1" noProof="0">
              <a:solidFill>
                <a:srgbClr val="FFFFFF"/>
              </a:solidFill>
            </a:endParaRP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418070" y="453391"/>
            <a:ext cx="2213923" cy="6178203"/>
          </a:xfrm>
        </p:spPr>
        <p:txBody>
          <a:bodyPr/>
          <a:lstStyle>
            <a:lvl1pPr>
              <a:defRPr sz="1650" b="0">
                <a:solidFill>
                  <a:schemeClr val="bg1"/>
                </a:solidFill>
              </a:defRPr>
            </a:lvl1pPr>
            <a:lvl2pPr>
              <a:defRPr sz="1430">
                <a:solidFill>
                  <a:schemeClr val="bg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84178" y="7006956"/>
            <a:ext cx="6286499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6286500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6286500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384178" y="773027"/>
            <a:ext cx="628649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2"/>
            <a:ext cx="628650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54344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ge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13"/>
          <p:cNvSpPr>
            <a:spLocks noGrp="1"/>
          </p:cNvSpPr>
          <p:nvPr>
            <p:ph type="chart" sz="quarter" idx="13" hasCustomPrompt="1"/>
          </p:nvPr>
        </p:nvSpPr>
        <p:spPr bwMode="gray">
          <a:xfrm>
            <a:off x="5413376" y="1430120"/>
            <a:ext cx="4274820" cy="51816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chart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031661" y="1430122"/>
            <a:ext cx="0" cy="5181600"/>
          </a:xfrm>
          <a:prstGeom prst="line">
            <a:avLst/>
          </a:prstGeom>
          <a:ln w="9525" cmpd="sng">
            <a:solidFill>
              <a:srgbClr val="6566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0"/>
            <a:ext cx="427482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92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157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5409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1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6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9931" y="554486"/>
            <a:ext cx="9242210" cy="3720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141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754385" rtl="0" eaLnBrk="1" latinLnBrk="0" hangingPunct="1">
        <a:lnSpc>
          <a:spcPct val="85000"/>
        </a:lnSpc>
        <a:spcBef>
          <a:spcPct val="0"/>
        </a:spcBef>
        <a:buNone/>
        <a:defRPr sz="2640" b="1" i="0" kern="1200" cap="none" spc="0" baseline="0">
          <a:solidFill>
            <a:schemeClr val="tx2"/>
          </a:solidFill>
          <a:latin typeface="Poppins" pitchFamily="2" charset="77"/>
          <a:ea typeface="Inter" panose="02000503000000020004" pitchFamily="2" charset="0"/>
          <a:cs typeface="Poppins" pitchFamily="2" charset="77"/>
        </a:defRPr>
      </a:lvl1pPr>
    </p:titleStyle>
    <p:bodyStyle>
      <a:lvl1pPr marL="0" indent="0" algn="l" defTabSz="754385" rtl="0" eaLnBrk="1" latinLnBrk="0" hangingPunct="1">
        <a:lnSpc>
          <a:spcPct val="100000"/>
        </a:lnSpc>
        <a:spcBef>
          <a:spcPts val="1980"/>
        </a:spcBef>
        <a:buFont typeface="Arial"/>
        <a:buNone/>
        <a:defRPr sz="1650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1pPr>
      <a:lvl2pPr marL="142757" indent="-137518" algn="l" defTabSz="754385" rtl="0" eaLnBrk="1" latinLnBrk="0" hangingPunct="1">
        <a:lnSpc>
          <a:spcPct val="100000"/>
        </a:lnSpc>
        <a:spcBef>
          <a:spcPts val="1980"/>
        </a:spcBef>
        <a:buFont typeface="Arial" panose="020B0604020202020204" pitchFamily="34" charset="0"/>
        <a:buChar char="•"/>
        <a:tabLst/>
        <a:defRPr sz="148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2pPr>
      <a:lvl3pPr marL="285513" indent="-142757" algn="l" defTabSz="754385" rtl="0" eaLnBrk="1" latinLnBrk="0" hangingPunct="1">
        <a:lnSpc>
          <a:spcPct val="100000"/>
        </a:lnSpc>
        <a:spcBef>
          <a:spcPts val="743"/>
        </a:spcBef>
        <a:buFont typeface="Arial" charset="-120"/>
        <a:buChar char="–"/>
        <a:tabLst/>
        <a:defRPr sz="115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3pPr>
      <a:lvl4pPr marL="428272" indent="-142757" algn="l" defTabSz="754385" rtl="0" eaLnBrk="1" latinLnBrk="0" hangingPunct="1">
        <a:lnSpc>
          <a:spcPct val="100000"/>
        </a:lnSpc>
        <a:spcBef>
          <a:spcPts val="578"/>
        </a:spcBef>
        <a:buFont typeface="Arial" panose="020B0604020202020204" pitchFamily="34" charset="0"/>
        <a:buChar char="•"/>
        <a:tabLst/>
        <a:defRPr sz="990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4pPr>
      <a:lvl5pPr marL="529117" indent="-98227" algn="l" defTabSz="754385" rtl="0" eaLnBrk="1" latinLnBrk="0" hangingPunct="1">
        <a:lnSpc>
          <a:spcPct val="100000"/>
        </a:lnSpc>
        <a:spcBef>
          <a:spcPts val="248"/>
        </a:spcBef>
        <a:buFont typeface="Arial" panose="020B0604020202020204" pitchFamily="34" charset="0"/>
        <a:buChar char="•"/>
        <a:tabLst/>
        <a:defRPr sz="82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5pPr>
      <a:lvl6pPr marL="2074559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52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43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36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2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5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7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70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62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54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47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39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">
          <p15:clr>
            <a:srgbClr val="F26B43"/>
          </p15:clr>
        </p15:guide>
        <p15:guide id="3" pos="7368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174" y="259080"/>
            <a:ext cx="9314078" cy="4421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175" y="1430120"/>
            <a:ext cx="9304020" cy="5181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758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  <p:sldLayoutId id="2147483730" r:id="rId33"/>
    <p:sldLayoutId id="2147483731" r:id="rId34"/>
    <p:sldLayoutId id="2147483732" r:id="rId35"/>
  </p:sldLayoutIdLst>
  <p:hf hdr="0" dt="0"/>
  <p:txStyles>
    <p:titleStyle>
      <a:lvl1pPr algn="l" defTabSz="754380" rtl="0" eaLnBrk="1" latinLnBrk="0" hangingPunct="1">
        <a:lnSpc>
          <a:spcPct val="80000"/>
        </a:lnSpc>
        <a:spcBef>
          <a:spcPct val="0"/>
        </a:spcBef>
        <a:buNone/>
        <a:defRPr sz="242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754380" rtl="0" eaLnBrk="1" latinLnBrk="0" hangingPunct="1">
        <a:lnSpc>
          <a:spcPct val="100000"/>
        </a:lnSpc>
        <a:spcBef>
          <a:spcPts val="1980"/>
        </a:spcBef>
        <a:buFont typeface="Arial"/>
        <a:buNone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47995" indent="-150876" algn="l" defTabSz="754380" rtl="0" eaLnBrk="1" latinLnBrk="0" hangingPunct="1">
        <a:lnSpc>
          <a:spcPct val="100000"/>
        </a:lnSpc>
        <a:spcBef>
          <a:spcPts val="743"/>
        </a:spcBef>
        <a:buSzPct val="85000"/>
        <a:buFont typeface="Arial" charset="0"/>
        <a:buChar char="•"/>
        <a:tabLst/>
        <a:defRPr sz="1430" kern="1200">
          <a:solidFill>
            <a:schemeClr val="tx1"/>
          </a:solidFill>
          <a:latin typeface="+mn-lt"/>
          <a:ea typeface="+mn-ea"/>
          <a:cs typeface="+mn-cs"/>
        </a:defRPr>
      </a:lvl2pPr>
      <a:lvl3pPr marL="300355" indent="-137954" algn="l" defTabSz="754380" rtl="0" eaLnBrk="1" latinLnBrk="0" hangingPunct="1">
        <a:lnSpc>
          <a:spcPct val="100000"/>
        </a:lnSpc>
        <a:spcBef>
          <a:spcPts val="495"/>
        </a:spcBef>
        <a:buSzPct val="100000"/>
        <a:buFont typeface=".AppleSystemUIFont" charset="-120"/>
        <a:buChar char="–"/>
        <a:tabLst/>
        <a:defRPr sz="1210" kern="1200">
          <a:solidFill>
            <a:schemeClr val="tx1"/>
          </a:solidFill>
          <a:latin typeface="+mn-lt"/>
          <a:ea typeface="+mn-ea"/>
          <a:cs typeface="+mn-cs"/>
        </a:defRPr>
      </a:lvl3pPr>
      <a:lvl4pPr marL="452279" indent="-150178" algn="l" defTabSz="754380" rtl="0" eaLnBrk="1" latinLnBrk="0" hangingPunct="1">
        <a:lnSpc>
          <a:spcPct val="100000"/>
        </a:lnSpc>
        <a:spcBef>
          <a:spcPts val="495"/>
        </a:spcBef>
        <a:buSzPct val="100000"/>
        <a:buFont typeface=".AppleSystemUIFont" charset="-120"/>
        <a:buChar char="–"/>
        <a:tabLst/>
        <a:defRPr sz="990" kern="1200">
          <a:solidFill>
            <a:schemeClr val="tx1"/>
          </a:solidFill>
          <a:latin typeface="+mn-lt"/>
          <a:ea typeface="+mn-ea"/>
          <a:cs typeface="+mn-cs"/>
        </a:defRPr>
      </a:lvl4pPr>
      <a:lvl5pPr marL="603504" indent="-150876" algn="l" defTabSz="754380" rtl="0" eaLnBrk="1" latinLnBrk="0" hangingPunct="1">
        <a:lnSpc>
          <a:spcPct val="100000"/>
        </a:lnSpc>
        <a:spcBef>
          <a:spcPts val="495"/>
        </a:spcBef>
        <a:buFont typeface=".AppleSystemUIFont" charset="-120"/>
        <a:buChar char="–"/>
        <a:tabLst/>
        <a:defRPr sz="990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" Type="http://schemas.openxmlformats.org/officeDocument/2006/relationships/image" Target="../media/image116.png"/><Relationship Id="rId21" Type="http://schemas.openxmlformats.org/officeDocument/2006/relationships/image" Target="../media/image134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24" Type="http://schemas.openxmlformats.org/officeDocument/2006/relationships/image" Target="../media/image137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10" Type="http://schemas.openxmlformats.org/officeDocument/2006/relationships/image" Target="../media/image123.png"/><Relationship Id="rId19" Type="http://schemas.openxmlformats.org/officeDocument/2006/relationships/image" Target="../media/image132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3" Type="http://schemas.openxmlformats.org/officeDocument/2006/relationships/image" Target="../media/image150.png"/><Relationship Id="rId21" Type="http://schemas.openxmlformats.org/officeDocument/2006/relationships/image" Target="../media/image168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png"/><Relationship Id="rId11" Type="http://schemas.openxmlformats.org/officeDocument/2006/relationships/image" Target="../media/image158.png"/><Relationship Id="rId5" Type="http://schemas.openxmlformats.org/officeDocument/2006/relationships/image" Target="../media/image152.png"/><Relationship Id="rId15" Type="http://schemas.openxmlformats.org/officeDocument/2006/relationships/image" Target="../media/image162.png"/><Relationship Id="rId10" Type="http://schemas.openxmlformats.org/officeDocument/2006/relationships/image" Target="../media/image157.png"/><Relationship Id="rId19" Type="http://schemas.openxmlformats.org/officeDocument/2006/relationships/image" Target="../media/image166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Relationship Id="rId14" Type="http://schemas.openxmlformats.org/officeDocument/2006/relationships/image" Target="../media/image161.png"/><Relationship Id="rId22" Type="http://schemas.openxmlformats.org/officeDocument/2006/relationships/image" Target="../media/image16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80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12" Type="http://schemas.openxmlformats.org/officeDocument/2006/relationships/image" Target="../media/image17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png"/><Relationship Id="rId11" Type="http://schemas.openxmlformats.org/officeDocument/2006/relationships/image" Target="../media/image178.png"/><Relationship Id="rId5" Type="http://schemas.openxmlformats.org/officeDocument/2006/relationships/image" Target="../media/image172.png"/><Relationship Id="rId15" Type="http://schemas.openxmlformats.org/officeDocument/2006/relationships/image" Target="../media/image182.png"/><Relationship Id="rId10" Type="http://schemas.openxmlformats.org/officeDocument/2006/relationships/image" Target="../media/image177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Relationship Id="rId14" Type="http://schemas.openxmlformats.org/officeDocument/2006/relationships/image" Target="../media/image1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5" Type="http://schemas.openxmlformats.org/officeDocument/2006/relationships/image" Target="../media/image186.png"/><Relationship Id="rId15" Type="http://schemas.openxmlformats.org/officeDocument/2006/relationships/image" Target="../media/image19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png"/><Relationship Id="rId18" Type="http://schemas.openxmlformats.org/officeDocument/2006/relationships/image" Target="../media/image215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17" Type="http://schemas.openxmlformats.org/officeDocument/2006/relationships/image" Target="../media/image21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26.png"/><Relationship Id="rId3" Type="http://schemas.openxmlformats.org/officeDocument/2006/relationships/image" Target="../media/image216.png"/><Relationship Id="rId7" Type="http://schemas.openxmlformats.org/officeDocument/2006/relationships/image" Target="../media/image220.png"/><Relationship Id="rId12" Type="http://schemas.openxmlformats.org/officeDocument/2006/relationships/image" Target="../media/image2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9.png"/><Relationship Id="rId11" Type="http://schemas.openxmlformats.org/officeDocument/2006/relationships/image" Target="../media/image224.png"/><Relationship Id="rId5" Type="http://schemas.openxmlformats.org/officeDocument/2006/relationships/image" Target="../media/image218.png"/><Relationship Id="rId10" Type="http://schemas.openxmlformats.org/officeDocument/2006/relationships/image" Target="../media/image223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4" Type="http://schemas.openxmlformats.org/officeDocument/2006/relationships/image" Target="../media/image2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41.png"/><Relationship Id="rId20" Type="http://schemas.openxmlformats.org/officeDocument/2006/relationships/image" Target="../media/image2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19" Type="http://schemas.openxmlformats.org/officeDocument/2006/relationships/image" Target="../media/image244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13" Type="http://schemas.openxmlformats.org/officeDocument/2006/relationships/image" Target="../media/image256.png"/><Relationship Id="rId18" Type="http://schemas.openxmlformats.org/officeDocument/2006/relationships/image" Target="../media/image261.png"/><Relationship Id="rId3" Type="http://schemas.openxmlformats.org/officeDocument/2006/relationships/image" Target="../media/image246.png"/><Relationship Id="rId21" Type="http://schemas.openxmlformats.org/officeDocument/2006/relationships/image" Target="../media/image264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17" Type="http://schemas.openxmlformats.org/officeDocument/2006/relationships/image" Target="../media/image26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59.png"/><Relationship Id="rId20" Type="http://schemas.openxmlformats.org/officeDocument/2006/relationships/image" Target="../media/image2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24" Type="http://schemas.openxmlformats.org/officeDocument/2006/relationships/image" Target="../media/image267.png"/><Relationship Id="rId5" Type="http://schemas.openxmlformats.org/officeDocument/2006/relationships/image" Target="../media/image248.png"/><Relationship Id="rId15" Type="http://schemas.openxmlformats.org/officeDocument/2006/relationships/image" Target="../media/image258.png"/><Relationship Id="rId23" Type="http://schemas.openxmlformats.org/officeDocument/2006/relationships/image" Target="../media/image266.png"/><Relationship Id="rId10" Type="http://schemas.openxmlformats.org/officeDocument/2006/relationships/image" Target="../media/image253.png"/><Relationship Id="rId19" Type="http://schemas.openxmlformats.org/officeDocument/2006/relationships/image" Target="../media/image262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Relationship Id="rId14" Type="http://schemas.openxmlformats.org/officeDocument/2006/relationships/image" Target="../media/image257.png"/><Relationship Id="rId22" Type="http://schemas.openxmlformats.org/officeDocument/2006/relationships/image" Target="../media/image2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13" Type="http://schemas.openxmlformats.org/officeDocument/2006/relationships/image" Target="../media/image278.png"/><Relationship Id="rId18" Type="http://schemas.openxmlformats.org/officeDocument/2006/relationships/image" Target="../media/image283.png"/><Relationship Id="rId3" Type="http://schemas.openxmlformats.org/officeDocument/2006/relationships/image" Target="../media/image268.png"/><Relationship Id="rId7" Type="http://schemas.openxmlformats.org/officeDocument/2006/relationships/image" Target="../media/image272.png"/><Relationship Id="rId12" Type="http://schemas.openxmlformats.org/officeDocument/2006/relationships/image" Target="../media/image277.png"/><Relationship Id="rId17" Type="http://schemas.openxmlformats.org/officeDocument/2006/relationships/image" Target="../media/image28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5" Type="http://schemas.openxmlformats.org/officeDocument/2006/relationships/image" Target="../media/image270.png"/><Relationship Id="rId15" Type="http://schemas.openxmlformats.org/officeDocument/2006/relationships/image" Target="../media/image280.png"/><Relationship Id="rId10" Type="http://schemas.openxmlformats.org/officeDocument/2006/relationships/image" Target="../media/image275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Relationship Id="rId14" Type="http://schemas.openxmlformats.org/officeDocument/2006/relationships/image" Target="../media/image2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4.png"/><Relationship Id="rId3" Type="http://schemas.openxmlformats.org/officeDocument/2006/relationships/image" Target="../media/image284.png"/><Relationship Id="rId7" Type="http://schemas.openxmlformats.org/officeDocument/2006/relationships/image" Target="../media/image288.png"/><Relationship Id="rId12" Type="http://schemas.openxmlformats.org/officeDocument/2006/relationships/image" Target="../media/image293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5" Type="http://schemas.openxmlformats.org/officeDocument/2006/relationships/image" Target="../media/image286.png"/><Relationship Id="rId15" Type="http://schemas.openxmlformats.org/officeDocument/2006/relationships/image" Target="../media/image296.png"/><Relationship Id="rId10" Type="http://schemas.openxmlformats.org/officeDocument/2006/relationships/image" Target="../media/image291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13" Type="http://schemas.openxmlformats.org/officeDocument/2006/relationships/image" Target="../media/image308.png"/><Relationship Id="rId18" Type="http://schemas.openxmlformats.org/officeDocument/2006/relationships/image" Target="../media/image313.png"/><Relationship Id="rId3" Type="http://schemas.openxmlformats.org/officeDocument/2006/relationships/image" Target="../media/image298.png"/><Relationship Id="rId7" Type="http://schemas.openxmlformats.org/officeDocument/2006/relationships/image" Target="../media/image302.png"/><Relationship Id="rId12" Type="http://schemas.openxmlformats.org/officeDocument/2006/relationships/image" Target="../media/image307.png"/><Relationship Id="rId17" Type="http://schemas.openxmlformats.org/officeDocument/2006/relationships/image" Target="../media/image31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1.png"/><Relationship Id="rId11" Type="http://schemas.openxmlformats.org/officeDocument/2006/relationships/image" Target="../media/image306.png"/><Relationship Id="rId5" Type="http://schemas.openxmlformats.org/officeDocument/2006/relationships/image" Target="../media/image300.png"/><Relationship Id="rId15" Type="http://schemas.openxmlformats.org/officeDocument/2006/relationships/image" Target="../media/image310.png"/><Relationship Id="rId10" Type="http://schemas.openxmlformats.org/officeDocument/2006/relationships/image" Target="../media/image305.png"/><Relationship Id="rId4" Type="http://schemas.openxmlformats.org/officeDocument/2006/relationships/image" Target="../media/image299.png"/><Relationship Id="rId9" Type="http://schemas.openxmlformats.org/officeDocument/2006/relationships/image" Target="../media/image304.png"/><Relationship Id="rId14" Type="http://schemas.openxmlformats.org/officeDocument/2006/relationships/image" Target="../media/image30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13" Type="http://schemas.openxmlformats.org/officeDocument/2006/relationships/image" Target="../media/image324.png"/><Relationship Id="rId3" Type="http://schemas.openxmlformats.org/officeDocument/2006/relationships/image" Target="../media/image314.png"/><Relationship Id="rId7" Type="http://schemas.openxmlformats.org/officeDocument/2006/relationships/image" Target="../media/image318.png"/><Relationship Id="rId12" Type="http://schemas.openxmlformats.org/officeDocument/2006/relationships/image" Target="../media/image3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7.png"/><Relationship Id="rId11" Type="http://schemas.openxmlformats.org/officeDocument/2006/relationships/image" Target="../media/image322.png"/><Relationship Id="rId5" Type="http://schemas.openxmlformats.org/officeDocument/2006/relationships/image" Target="../media/image316.png"/><Relationship Id="rId10" Type="http://schemas.openxmlformats.org/officeDocument/2006/relationships/image" Target="../media/image321.png"/><Relationship Id="rId4" Type="http://schemas.openxmlformats.org/officeDocument/2006/relationships/image" Target="../media/image315.png"/><Relationship Id="rId9" Type="http://schemas.openxmlformats.org/officeDocument/2006/relationships/image" Target="../media/image320.png"/><Relationship Id="rId14" Type="http://schemas.openxmlformats.org/officeDocument/2006/relationships/image" Target="../media/image3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13" Type="http://schemas.openxmlformats.org/officeDocument/2006/relationships/image" Target="../media/image336.png"/><Relationship Id="rId18" Type="http://schemas.openxmlformats.org/officeDocument/2006/relationships/image" Target="../media/image341.png"/><Relationship Id="rId3" Type="http://schemas.openxmlformats.org/officeDocument/2006/relationships/image" Target="../media/image326.png"/><Relationship Id="rId7" Type="http://schemas.openxmlformats.org/officeDocument/2006/relationships/image" Target="../media/image330.png"/><Relationship Id="rId12" Type="http://schemas.openxmlformats.org/officeDocument/2006/relationships/image" Target="../media/image335.png"/><Relationship Id="rId17" Type="http://schemas.openxmlformats.org/officeDocument/2006/relationships/image" Target="../media/image34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39.png"/><Relationship Id="rId20" Type="http://schemas.openxmlformats.org/officeDocument/2006/relationships/image" Target="../media/image3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9.png"/><Relationship Id="rId11" Type="http://schemas.openxmlformats.org/officeDocument/2006/relationships/image" Target="../media/image334.png"/><Relationship Id="rId5" Type="http://schemas.openxmlformats.org/officeDocument/2006/relationships/image" Target="../media/image328.png"/><Relationship Id="rId15" Type="http://schemas.openxmlformats.org/officeDocument/2006/relationships/image" Target="../media/image338.png"/><Relationship Id="rId10" Type="http://schemas.openxmlformats.org/officeDocument/2006/relationships/image" Target="../media/image333.png"/><Relationship Id="rId19" Type="http://schemas.openxmlformats.org/officeDocument/2006/relationships/image" Target="../media/image342.png"/><Relationship Id="rId4" Type="http://schemas.openxmlformats.org/officeDocument/2006/relationships/image" Target="../media/image327.png"/><Relationship Id="rId9" Type="http://schemas.openxmlformats.org/officeDocument/2006/relationships/image" Target="../media/image332.png"/><Relationship Id="rId14" Type="http://schemas.openxmlformats.org/officeDocument/2006/relationships/image" Target="../media/image3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png"/><Relationship Id="rId13" Type="http://schemas.openxmlformats.org/officeDocument/2006/relationships/image" Target="../media/image354.png"/><Relationship Id="rId18" Type="http://schemas.openxmlformats.org/officeDocument/2006/relationships/image" Target="../media/image359.png"/><Relationship Id="rId3" Type="http://schemas.openxmlformats.org/officeDocument/2006/relationships/image" Target="../media/image344.png"/><Relationship Id="rId7" Type="http://schemas.openxmlformats.org/officeDocument/2006/relationships/image" Target="../media/image348.png"/><Relationship Id="rId12" Type="http://schemas.openxmlformats.org/officeDocument/2006/relationships/image" Target="../media/image353.png"/><Relationship Id="rId17" Type="http://schemas.openxmlformats.org/officeDocument/2006/relationships/image" Target="../media/image358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57.png"/><Relationship Id="rId20" Type="http://schemas.openxmlformats.org/officeDocument/2006/relationships/image" Target="../media/image3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7.png"/><Relationship Id="rId11" Type="http://schemas.openxmlformats.org/officeDocument/2006/relationships/image" Target="../media/image352.png"/><Relationship Id="rId5" Type="http://schemas.openxmlformats.org/officeDocument/2006/relationships/image" Target="../media/image346.png"/><Relationship Id="rId15" Type="http://schemas.openxmlformats.org/officeDocument/2006/relationships/image" Target="../media/image356.png"/><Relationship Id="rId10" Type="http://schemas.openxmlformats.org/officeDocument/2006/relationships/image" Target="../media/image351.png"/><Relationship Id="rId19" Type="http://schemas.openxmlformats.org/officeDocument/2006/relationships/image" Target="../media/image360.png"/><Relationship Id="rId4" Type="http://schemas.openxmlformats.org/officeDocument/2006/relationships/image" Target="../media/image345.png"/><Relationship Id="rId9" Type="http://schemas.openxmlformats.org/officeDocument/2006/relationships/image" Target="../media/image350.png"/><Relationship Id="rId14" Type="http://schemas.openxmlformats.org/officeDocument/2006/relationships/image" Target="../media/image3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13" Type="http://schemas.openxmlformats.org/officeDocument/2006/relationships/image" Target="../media/image372.png"/><Relationship Id="rId18" Type="http://schemas.openxmlformats.org/officeDocument/2006/relationships/image" Target="../media/image377.png"/><Relationship Id="rId3" Type="http://schemas.openxmlformats.org/officeDocument/2006/relationships/image" Target="../media/image362.png"/><Relationship Id="rId21" Type="http://schemas.openxmlformats.org/officeDocument/2006/relationships/image" Target="../media/image380.png"/><Relationship Id="rId7" Type="http://schemas.openxmlformats.org/officeDocument/2006/relationships/image" Target="../media/image366.png"/><Relationship Id="rId12" Type="http://schemas.openxmlformats.org/officeDocument/2006/relationships/image" Target="../media/image371.png"/><Relationship Id="rId17" Type="http://schemas.openxmlformats.org/officeDocument/2006/relationships/image" Target="../media/image376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75.png"/><Relationship Id="rId20" Type="http://schemas.openxmlformats.org/officeDocument/2006/relationships/image" Target="../media/image3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5.png"/><Relationship Id="rId11" Type="http://schemas.openxmlformats.org/officeDocument/2006/relationships/image" Target="../media/image370.png"/><Relationship Id="rId24" Type="http://schemas.openxmlformats.org/officeDocument/2006/relationships/image" Target="../media/image383.png"/><Relationship Id="rId5" Type="http://schemas.openxmlformats.org/officeDocument/2006/relationships/image" Target="../media/image364.png"/><Relationship Id="rId15" Type="http://schemas.openxmlformats.org/officeDocument/2006/relationships/image" Target="../media/image374.png"/><Relationship Id="rId23" Type="http://schemas.openxmlformats.org/officeDocument/2006/relationships/image" Target="../media/image382.png"/><Relationship Id="rId10" Type="http://schemas.openxmlformats.org/officeDocument/2006/relationships/image" Target="../media/image369.png"/><Relationship Id="rId19" Type="http://schemas.openxmlformats.org/officeDocument/2006/relationships/image" Target="../media/image378.png"/><Relationship Id="rId4" Type="http://schemas.openxmlformats.org/officeDocument/2006/relationships/image" Target="../media/image363.png"/><Relationship Id="rId9" Type="http://schemas.openxmlformats.org/officeDocument/2006/relationships/image" Target="../media/image368.png"/><Relationship Id="rId14" Type="http://schemas.openxmlformats.org/officeDocument/2006/relationships/image" Target="../media/image373.png"/><Relationship Id="rId22" Type="http://schemas.openxmlformats.org/officeDocument/2006/relationships/image" Target="../media/image38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13" Type="http://schemas.openxmlformats.org/officeDocument/2006/relationships/image" Target="../media/image394.png"/><Relationship Id="rId3" Type="http://schemas.openxmlformats.org/officeDocument/2006/relationships/image" Target="../media/image384.png"/><Relationship Id="rId7" Type="http://schemas.openxmlformats.org/officeDocument/2006/relationships/image" Target="../media/image388.png"/><Relationship Id="rId12" Type="http://schemas.openxmlformats.org/officeDocument/2006/relationships/image" Target="../media/image39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7.png"/><Relationship Id="rId11" Type="http://schemas.openxmlformats.org/officeDocument/2006/relationships/image" Target="../media/image392.png"/><Relationship Id="rId5" Type="http://schemas.openxmlformats.org/officeDocument/2006/relationships/image" Target="../media/image386.png"/><Relationship Id="rId15" Type="http://schemas.openxmlformats.org/officeDocument/2006/relationships/image" Target="../media/image396.png"/><Relationship Id="rId10" Type="http://schemas.openxmlformats.org/officeDocument/2006/relationships/image" Target="../media/image391.png"/><Relationship Id="rId4" Type="http://schemas.openxmlformats.org/officeDocument/2006/relationships/image" Target="../media/image385.png"/><Relationship Id="rId9" Type="http://schemas.openxmlformats.org/officeDocument/2006/relationships/image" Target="../media/image390.png"/><Relationship Id="rId14" Type="http://schemas.openxmlformats.org/officeDocument/2006/relationships/image" Target="../media/image39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3.png"/><Relationship Id="rId3" Type="http://schemas.openxmlformats.org/officeDocument/2006/relationships/image" Target="../media/image398.png"/><Relationship Id="rId7" Type="http://schemas.openxmlformats.org/officeDocument/2006/relationships/image" Target="../media/image402.png"/><Relationship Id="rId12" Type="http://schemas.openxmlformats.org/officeDocument/2006/relationships/image" Target="../media/image40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1.png"/><Relationship Id="rId11" Type="http://schemas.openxmlformats.org/officeDocument/2006/relationships/image" Target="../media/image406.png"/><Relationship Id="rId5" Type="http://schemas.openxmlformats.org/officeDocument/2006/relationships/image" Target="../media/image400.png"/><Relationship Id="rId10" Type="http://schemas.openxmlformats.org/officeDocument/2006/relationships/image" Target="../media/image405.png"/><Relationship Id="rId4" Type="http://schemas.openxmlformats.org/officeDocument/2006/relationships/image" Target="../media/image399.png"/><Relationship Id="rId9" Type="http://schemas.openxmlformats.org/officeDocument/2006/relationships/image" Target="../media/image40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1.png"/><Relationship Id="rId5" Type="http://schemas.openxmlformats.org/officeDocument/2006/relationships/image" Target="../media/image410.png"/><Relationship Id="rId4" Type="http://schemas.openxmlformats.org/officeDocument/2006/relationships/image" Target="../media/image40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6.tif"/><Relationship Id="rId13" Type="http://schemas.openxmlformats.org/officeDocument/2006/relationships/image" Target="../media/image420.png"/><Relationship Id="rId18" Type="http://schemas.openxmlformats.org/officeDocument/2006/relationships/image" Target="../media/image425.png"/><Relationship Id="rId3" Type="http://schemas.openxmlformats.org/officeDocument/2006/relationships/image" Target="../media/image412.tif"/><Relationship Id="rId7" Type="http://schemas.openxmlformats.org/officeDocument/2006/relationships/image" Target="../media/image411.png"/><Relationship Id="rId12" Type="http://schemas.openxmlformats.org/officeDocument/2006/relationships/image" Target="../media/image419.png"/><Relationship Id="rId17" Type="http://schemas.openxmlformats.org/officeDocument/2006/relationships/image" Target="../media/image424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23.png"/><Relationship Id="rId20" Type="http://schemas.openxmlformats.org/officeDocument/2006/relationships/image" Target="../media/image4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5.png"/><Relationship Id="rId11" Type="http://schemas.openxmlformats.org/officeDocument/2006/relationships/image" Target="../media/image410.png"/><Relationship Id="rId5" Type="http://schemas.openxmlformats.org/officeDocument/2006/relationships/image" Target="../media/image414.png"/><Relationship Id="rId15" Type="http://schemas.openxmlformats.org/officeDocument/2006/relationships/image" Target="../media/image422.png"/><Relationship Id="rId10" Type="http://schemas.openxmlformats.org/officeDocument/2006/relationships/image" Target="../media/image418.tif"/><Relationship Id="rId19" Type="http://schemas.openxmlformats.org/officeDocument/2006/relationships/image" Target="../media/image426.png"/><Relationship Id="rId4" Type="http://schemas.openxmlformats.org/officeDocument/2006/relationships/image" Target="../media/image413.png"/><Relationship Id="rId9" Type="http://schemas.openxmlformats.org/officeDocument/2006/relationships/image" Target="../media/image417.tif"/><Relationship Id="rId14" Type="http://schemas.openxmlformats.org/officeDocument/2006/relationships/image" Target="../media/image4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3.png"/><Relationship Id="rId3" Type="http://schemas.openxmlformats.org/officeDocument/2006/relationships/image" Target="../media/image428.png"/><Relationship Id="rId7" Type="http://schemas.openxmlformats.org/officeDocument/2006/relationships/image" Target="../media/image4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1.png"/><Relationship Id="rId5" Type="http://schemas.openxmlformats.org/officeDocument/2006/relationships/image" Target="../media/image430.png"/><Relationship Id="rId4" Type="http://schemas.openxmlformats.org/officeDocument/2006/relationships/image" Target="../media/image4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444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12" Type="http://schemas.openxmlformats.org/officeDocument/2006/relationships/image" Target="../media/image443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7.png"/><Relationship Id="rId11" Type="http://schemas.openxmlformats.org/officeDocument/2006/relationships/image" Target="../media/image442.png"/><Relationship Id="rId5" Type="http://schemas.openxmlformats.org/officeDocument/2006/relationships/image" Target="../media/image436.png"/><Relationship Id="rId15" Type="http://schemas.openxmlformats.org/officeDocument/2006/relationships/image" Target="../media/image446.tif"/><Relationship Id="rId10" Type="http://schemas.openxmlformats.org/officeDocument/2006/relationships/image" Target="../media/image441.png"/><Relationship Id="rId4" Type="http://schemas.openxmlformats.org/officeDocument/2006/relationships/image" Target="../media/image435.png"/><Relationship Id="rId9" Type="http://schemas.openxmlformats.org/officeDocument/2006/relationships/image" Target="../media/image440.png"/><Relationship Id="rId14" Type="http://schemas.openxmlformats.org/officeDocument/2006/relationships/image" Target="../media/image4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3.png"/><Relationship Id="rId13" Type="http://schemas.openxmlformats.org/officeDocument/2006/relationships/image" Target="../media/image458.png"/><Relationship Id="rId18" Type="http://schemas.openxmlformats.org/officeDocument/2006/relationships/image" Target="../media/image463.png"/><Relationship Id="rId3" Type="http://schemas.openxmlformats.org/officeDocument/2006/relationships/image" Target="../media/image448.png"/><Relationship Id="rId7" Type="http://schemas.openxmlformats.org/officeDocument/2006/relationships/image" Target="../media/image452.png"/><Relationship Id="rId12" Type="http://schemas.openxmlformats.org/officeDocument/2006/relationships/image" Target="../media/image457.png"/><Relationship Id="rId17" Type="http://schemas.openxmlformats.org/officeDocument/2006/relationships/image" Target="../media/image462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61.png"/><Relationship Id="rId20" Type="http://schemas.openxmlformats.org/officeDocument/2006/relationships/image" Target="../media/image4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1.png"/><Relationship Id="rId11" Type="http://schemas.openxmlformats.org/officeDocument/2006/relationships/image" Target="../media/image456.png"/><Relationship Id="rId5" Type="http://schemas.openxmlformats.org/officeDocument/2006/relationships/image" Target="../media/image450.png"/><Relationship Id="rId15" Type="http://schemas.openxmlformats.org/officeDocument/2006/relationships/image" Target="../media/image460.png"/><Relationship Id="rId10" Type="http://schemas.openxmlformats.org/officeDocument/2006/relationships/image" Target="../media/image455.png"/><Relationship Id="rId19" Type="http://schemas.openxmlformats.org/officeDocument/2006/relationships/image" Target="../media/image464.png"/><Relationship Id="rId4" Type="http://schemas.openxmlformats.org/officeDocument/2006/relationships/image" Target="../media/image449.png"/><Relationship Id="rId9" Type="http://schemas.openxmlformats.org/officeDocument/2006/relationships/image" Target="../media/image454.png"/><Relationship Id="rId14" Type="http://schemas.openxmlformats.org/officeDocument/2006/relationships/image" Target="../media/image4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1.png"/><Relationship Id="rId3" Type="http://schemas.openxmlformats.org/officeDocument/2006/relationships/image" Target="../media/image466.png"/><Relationship Id="rId7" Type="http://schemas.openxmlformats.org/officeDocument/2006/relationships/image" Target="../media/image470.png"/><Relationship Id="rId12" Type="http://schemas.openxmlformats.org/officeDocument/2006/relationships/image" Target="../media/image4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9.png"/><Relationship Id="rId11" Type="http://schemas.openxmlformats.org/officeDocument/2006/relationships/image" Target="../media/image474.png"/><Relationship Id="rId5" Type="http://schemas.openxmlformats.org/officeDocument/2006/relationships/image" Target="../media/image468.png"/><Relationship Id="rId10" Type="http://schemas.openxmlformats.org/officeDocument/2006/relationships/image" Target="../media/image473.png"/><Relationship Id="rId4" Type="http://schemas.openxmlformats.org/officeDocument/2006/relationships/image" Target="../media/image467.png"/><Relationship Id="rId9" Type="http://schemas.openxmlformats.org/officeDocument/2006/relationships/image" Target="../media/image47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1.png"/><Relationship Id="rId3" Type="http://schemas.openxmlformats.org/officeDocument/2006/relationships/image" Target="../media/image476.png"/><Relationship Id="rId7" Type="http://schemas.openxmlformats.org/officeDocument/2006/relationships/image" Target="../media/image480.png"/><Relationship Id="rId12" Type="http://schemas.openxmlformats.org/officeDocument/2006/relationships/image" Target="../media/image48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9.png"/><Relationship Id="rId11" Type="http://schemas.openxmlformats.org/officeDocument/2006/relationships/image" Target="../media/image484.png"/><Relationship Id="rId5" Type="http://schemas.openxmlformats.org/officeDocument/2006/relationships/image" Target="../media/image478.png"/><Relationship Id="rId10" Type="http://schemas.openxmlformats.org/officeDocument/2006/relationships/image" Target="../media/image483.png"/><Relationship Id="rId4" Type="http://schemas.openxmlformats.org/officeDocument/2006/relationships/image" Target="../media/image477.png"/><Relationship Id="rId9" Type="http://schemas.openxmlformats.org/officeDocument/2006/relationships/image" Target="../media/image48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13" Type="http://schemas.openxmlformats.org/officeDocument/2006/relationships/image" Target="../media/image496.png"/><Relationship Id="rId3" Type="http://schemas.openxmlformats.org/officeDocument/2006/relationships/image" Target="../media/image486.png"/><Relationship Id="rId7" Type="http://schemas.openxmlformats.org/officeDocument/2006/relationships/image" Target="../media/image490.png"/><Relationship Id="rId12" Type="http://schemas.openxmlformats.org/officeDocument/2006/relationships/image" Target="../media/image495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4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9.png"/><Relationship Id="rId11" Type="http://schemas.openxmlformats.org/officeDocument/2006/relationships/image" Target="../media/image494.png"/><Relationship Id="rId5" Type="http://schemas.openxmlformats.org/officeDocument/2006/relationships/image" Target="../media/image488.png"/><Relationship Id="rId15" Type="http://schemas.openxmlformats.org/officeDocument/2006/relationships/image" Target="../media/image498.png"/><Relationship Id="rId10" Type="http://schemas.openxmlformats.org/officeDocument/2006/relationships/image" Target="../media/image493.png"/><Relationship Id="rId4" Type="http://schemas.openxmlformats.org/officeDocument/2006/relationships/image" Target="../media/image487.png"/><Relationship Id="rId9" Type="http://schemas.openxmlformats.org/officeDocument/2006/relationships/image" Target="../media/image492.png"/><Relationship Id="rId14" Type="http://schemas.openxmlformats.org/officeDocument/2006/relationships/image" Target="../media/image49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5.png"/><Relationship Id="rId13" Type="http://schemas.openxmlformats.org/officeDocument/2006/relationships/image" Target="../media/image510.png"/><Relationship Id="rId18" Type="http://schemas.openxmlformats.org/officeDocument/2006/relationships/image" Target="../media/image515.png"/><Relationship Id="rId3" Type="http://schemas.openxmlformats.org/officeDocument/2006/relationships/image" Target="../media/image500.png"/><Relationship Id="rId21" Type="http://schemas.openxmlformats.org/officeDocument/2006/relationships/image" Target="../media/image518.png"/><Relationship Id="rId7" Type="http://schemas.openxmlformats.org/officeDocument/2006/relationships/image" Target="../media/image504.png"/><Relationship Id="rId12" Type="http://schemas.openxmlformats.org/officeDocument/2006/relationships/image" Target="../media/image509.png"/><Relationship Id="rId17" Type="http://schemas.openxmlformats.org/officeDocument/2006/relationships/image" Target="../media/image514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513.png"/><Relationship Id="rId20" Type="http://schemas.openxmlformats.org/officeDocument/2006/relationships/image" Target="../media/image5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3.png"/><Relationship Id="rId11" Type="http://schemas.openxmlformats.org/officeDocument/2006/relationships/image" Target="../media/image508.png"/><Relationship Id="rId24" Type="http://schemas.openxmlformats.org/officeDocument/2006/relationships/image" Target="../media/image521.png"/><Relationship Id="rId5" Type="http://schemas.openxmlformats.org/officeDocument/2006/relationships/image" Target="../media/image502.png"/><Relationship Id="rId15" Type="http://schemas.openxmlformats.org/officeDocument/2006/relationships/image" Target="../media/image512.png"/><Relationship Id="rId23" Type="http://schemas.openxmlformats.org/officeDocument/2006/relationships/image" Target="../media/image520.png"/><Relationship Id="rId10" Type="http://schemas.openxmlformats.org/officeDocument/2006/relationships/image" Target="../media/image507.png"/><Relationship Id="rId19" Type="http://schemas.openxmlformats.org/officeDocument/2006/relationships/image" Target="../media/image516.png"/><Relationship Id="rId4" Type="http://schemas.openxmlformats.org/officeDocument/2006/relationships/image" Target="../media/image501.png"/><Relationship Id="rId9" Type="http://schemas.openxmlformats.org/officeDocument/2006/relationships/image" Target="../media/image506.png"/><Relationship Id="rId14" Type="http://schemas.openxmlformats.org/officeDocument/2006/relationships/image" Target="../media/image511.png"/><Relationship Id="rId22" Type="http://schemas.openxmlformats.org/officeDocument/2006/relationships/image" Target="../media/image5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7.png"/><Relationship Id="rId13" Type="http://schemas.openxmlformats.org/officeDocument/2006/relationships/image" Target="../media/image532.png"/><Relationship Id="rId3" Type="http://schemas.openxmlformats.org/officeDocument/2006/relationships/image" Target="../media/image522.png"/><Relationship Id="rId7" Type="http://schemas.openxmlformats.org/officeDocument/2006/relationships/image" Target="../media/image526.png"/><Relationship Id="rId12" Type="http://schemas.openxmlformats.org/officeDocument/2006/relationships/image" Target="../media/image531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5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5.png"/><Relationship Id="rId11" Type="http://schemas.openxmlformats.org/officeDocument/2006/relationships/image" Target="../media/image530.png"/><Relationship Id="rId5" Type="http://schemas.openxmlformats.org/officeDocument/2006/relationships/image" Target="../media/image524.png"/><Relationship Id="rId15" Type="http://schemas.openxmlformats.org/officeDocument/2006/relationships/image" Target="../media/image534.png"/><Relationship Id="rId10" Type="http://schemas.openxmlformats.org/officeDocument/2006/relationships/image" Target="../media/image529.png"/><Relationship Id="rId4" Type="http://schemas.openxmlformats.org/officeDocument/2006/relationships/image" Target="../media/image523.png"/><Relationship Id="rId9" Type="http://schemas.openxmlformats.org/officeDocument/2006/relationships/image" Target="../media/image528.png"/><Relationship Id="rId14" Type="http://schemas.openxmlformats.org/officeDocument/2006/relationships/image" Target="../media/image5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3" Type="http://schemas.openxmlformats.org/officeDocument/2006/relationships/image" Target="../media/image536.png"/><Relationship Id="rId7" Type="http://schemas.openxmlformats.org/officeDocument/2006/relationships/image" Target="../media/image5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9.png"/><Relationship Id="rId5" Type="http://schemas.openxmlformats.org/officeDocument/2006/relationships/image" Target="../media/image538.png"/><Relationship Id="rId10" Type="http://schemas.openxmlformats.org/officeDocument/2006/relationships/image" Target="../media/image543.png"/><Relationship Id="rId4" Type="http://schemas.openxmlformats.org/officeDocument/2006/relationships/image" Target="../media/image537.png"/><Relationship Id="rId9" Type="http://schemas.openxmlformats.org/officeDocument/2006/relationships/image" Target="../media/image5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png"/><Relationship Id="rId13" Type="http://schemas.openxmlformats.org/officeDocument/2006/relationships/image" Target="../media/image554.png"/><Relationship Id="rId18" Type="http://schemas.openxmlformats.org/officeDocument/2006/relationships/image" Target="../media/image559.png"/><Relationship Id="rId26" Type="http://schemas.openxmlformats.org/officeDocument/2006/relationships/image" Target="../media/image567.png"/><Relationship Id="rId3" Type="http://schemas.openxmlformats.org/officeDocument/2006/relationships/image" Target="../media/image544.png"/><Relationship Id="rId21" Type="http://schemas.openxmlformats.org/officeDocument/2006/relationships/image" Target="../media/image562.png"/><Relationship Id="rId7" Type="http://schemas.openxmlformats.org/officeDocument/2006/relationships/image" Target="../media/image548.png"/><Relationship Id="rId12" Type="http://schemas.openxmlformats.org/officeDocument/2006/relationships/image" Target="../media/image553.png"/><Relationship Id="rId17" Type="http://schemas.openxmlformats.org/officeDocument/2006/relationships/image" Target="../media/image558.png"/><Relationship Id="rId25" Type="http://schemas.openxmlformats.org/officeDocument/2006/relationships/image" Target="../media/image566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557.png"/><Relationship Id="rId20" Type="http://schemas.openxmlformats.org/officeDocument/2006/relationships/image" Target="../media/image5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7.png"/><Relationship Id="rId11" Type="http://schemas.openxmlformats.org/officeDocument/2006/relationships/image" Target="../media/image552.png"/><Relationship Id="rId24" Type="http://schemas.openxmlformats.org/officeDocument/2006/relationships/image" Target="../media/image565.png"/><Relationship Id="rId5" Type="http://schemas.openxmlformats.org/officeDocument/2006/relationships/image" Target="../media/image546.png"/><Relationship Id="rId15" Type="http://schemas.openxmlformats.org/officeDocument/2006/relationships/image" Target="../media/image556.png"/><Relationship Id="rId23" Type="http://schemas.openxmlformats.org/officeDocument/2006/relationships/image" Target="../media/image564.png"/><Relationship Id="rId10" Type="http://schemas.openxmlformats.org/officeDocument/2006/relationships/image" Target="../media/image551.png"/><Relationship Id="rId19" Type="http://schemas.openxmlformats.org/officeDocument/2006/relationships/image" Target="../media/image560.png"/><Relationship Id="rId4" Type="http://schemas.openxmlformats.org/officeDocument/2006/relationships/image" Target="../media/image545.png"/><Relationship Id="rId9" Type="http://schemas.openxmlformats.org/officeDocument/2006/relationships/image" Target="../media/image550.png"/><Relationship Id="rId14" Type="http://schemas.openxmlformats.org/officeDocument/2006/relationships/image" Target="../media/image555.png"/><Relationship Id="rId22" Type="http://schemas.openxmlformats.org/officeDocument/2006/relationships/image" Target="../media/image5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3.png"/><Relationship Id="rId13" Type="http://schemas.openxmlformats.org/officeDocument/2006/relationships/image" Target="../media/image578.png"/><Relationship Id="rId18" Type="http://schemas.openxmlformats.org/officeDocument/2006/relationships/image" Target="../media/image583.png"/><Relationship Id="rId3" Type="http://schemas.openxmlformats.org/officeDocument/2006/relationships/image" Target="../media/image568.png"/><Relationship Id="rId7" Type="http://schemas.openxmlformats.org/officeDocument/2006/relationships/image" Target="../media/image572.png"/><Relationship Id="rId12" Type="http://schemas.openxmlformats.org/officeDocument/2006/relationships/image" Target="../media/image577.png"/><Relationship Id="rId17" Type="http://schemas.openxmlformats.org/officeDocument/2006/relationships/image" Target="../media/image582.pn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581.png"/><Relationship Id="rId20" Type="http://schemas.openxmlformats.org/officeDocument/2006/relationships/image" Target="../media/image5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1.png"/><Relationship Id="rId11" Type="http://schemas.openxmlformats.org/officeDocument/2006/relationships/image" Target="../media/image576.png"/><Relationship Id="rId5" Type="http://schemas.openxmlformats.org/officeDocument/2006/relationships/image" Target="../media/image570.png"/><Relationship Id="rId15" Type="http://schemas.openxmlformats.org/officeDocument/2006/relationships/image" Target="../media/image580.png"/><Relationship Id="rId10" Type="http://schemas.openxmlformats.org/officeDocument/2006/relationships/image" Target="../media/image575.png"/><Relationship Id="rId19" Type="http://schemas.openxmlformats.org/officeDocument/2006/relationships/image" Target="../media/image584.png"/><Relationship Id="rId4" Type="http://schemas.openxmlformats.org/officeDocument/2006/relationships/image" Target="../media/image569.png"/><Relationship Id="rId9" Type="http://schemas.openxmlformats.org/officeDocument/2006/relationships/image" Target="../media/image574.png"/><Relationship Id="rId14" Type="http://schemas.openxmlformats.org/officeDocument/2006/relationships/image" Target="../media/image57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3" Type="http://schemas.openxmlformats.org/officeDocument/2006/relationships/image" Target="../media/image586.png"/><Relationship Id="rId7" Type="http://schemas.openxmlformats.org/officeDocument/2006/relationships/image" Target="../media/image590.png"/><Relationship Id="rId12" Type="http://schemas.openxmlformats.org/officeDocument/2006/relationships/image" Target="../media/image59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9.png"/><Relationship Id="rId11" Type="http://schemas.openxmlformats.org/officeDocument/2006/relationships/image" Target="../media/image594.png"/><Relationship Id="rId5" Type="http://schemas.openxmlformats.org/officeDocument/2006/relationships/image" Target="../media/image588.png"/><Relationship Id="rId10" Type="http://schemas.openxmlformats.org/officeDocument/2006/relationships/image" Target="../media/image593.png"/><Relationship Id="rId4" Type="http://schemas.openxmlformats.org/officeDocument/2006/relationships/image" Target="../media/image587.png"/><Relationship Id="rId9" Type="http://schemas.openxmlformats.org/officeDocument/2006/relationships/image" Target="../media/image59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13" Type="http://schemas.openxmlformats.org/officeDocument/2006/relationships/image" Target="../media/image606.png"/><Relationship Id="rId3" Type="http://schemas.openxmlformats.org/officeDocument/2006/relationships/image" Target="../media/image596.png"/><Relationship Id="rId7" Type="http://schemas.openxmlformats.org/officeDocument/2006/relationships/image" Target="../media/image600.png"/><Relationship Id="rId12" Type="http://schemas.openxmlformats.org/officeDocument/2006/relationships/image" Target="../media/image605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6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9.png"/><Relationship Id="rId11" Type="http://schemas.openxmlformats.org/officeDocument/2006/relationships/image" Target="../media/image604.png"/><Relationship Id="rId5" Type="http://schemas.openxmlformats.org/officeDocument/2006/relationships/image" Target="../media/image598.png"/><Relationship Id="rId15" Type="http://schemas.openxmlformats.org/officeDocument/2006/relationships/image" Target="../media/image608.png"/><Relationship Id="rId10" Type="http://schemas.openxmlformats.org/officeDocument/2006/relationships/image" Target="../media/image603.png"/><Relationship Id="rId4" Type="http://schemas.openxmlformats.org/officeDocument/2006/relationships/image" Target="../media/image597.png"/><Relationship Id="rId9" Type="http://schemas.openxmlformats.org/officeDocument/2006/relationships/image" Target="../media/image602.png"/><Relationship Id="rId14" Type="http://schemas.openxmlformats.org/officeDocument/2006/relationships/image" Target="../media/image60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5.png"/><Relationship Id="rId3" Type="http://schemas.openxmlformats.org/officeDocument/2006/relationships/image" Target="../media/image610.png"/><Relationship Id="rId7" Type="http://schemas.openxmlformats.org/officeDocument/2006/relationships/image" Target="../media/image614.png"/><Relationship Id="rId12" Type="http://schemas.openxmlformats.org/officeDocument/2006/relationships/image" Target="../media/image6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3.png"/><Relationship Id="rId11" Type="http://schemas.openxmlformats.org/officeDocument/2006/relationships/image" Target="../media/image618.png"/><Relationship Id="rId5" Type="http://schemas.openxmlformats.org/officeDocument/2006/relationships/image" Target="../media/image612.png"/><Relationship Id="rId10" Type="http://schemas.openxmlformats.org/officeDocument/2006/relationships/image" Target="../media/image617.png"/><Relationship Id="rId4" Type="http://schemas.openxmlformats.org/officeDocument/2006/relationships/image" Target="../media/image611.png"/><Relationship Id="rId9" Type="http://schemas.openxmlformats.org/officeDocument/2006/relationships/image" Target="../media/image6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3.png"/><Relationship Id="rId5" Type="http://schemas.openxmlformats.org/officeDocument/2006/relationships/image" Target="../media/image622.png"/><Relationship Id="rId4" Type="http://schemas.openxmlformats.org/officeDocument/2006/relationships/image" Target="../media/image6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9.png"/><Relationship Id="rId13" Type="http://schemas.openxmlformats.org/officeDocument/2006/relationships/image" Target="../media/image634.png"/><Relationship Id="rId18" Type="http://schemas.openxmlformats.org/officeDocument/2006/relationships/image" Target="../media/image639.png"/><Relationship Id="rId3" Type="http://schemas.openxmlformats.org/officeDocument/2006/relationships/image" Target="../media/image624.png"/><Relationship Id="rId21" Type="http://schemas.openxmlformats.org/officeDocument/2006/relationships/image" Target="../media/image642.png"/><Relationship Id="rId7" Type="http://schemas.openxmlformats.org/officeDocument/2006/relationships/image" Target="../media/image628.png"/><Relationship Id="rId12" Type="http://schemas.openxmlformats.org/officeDocument/2006/relationships/image" Target="../media/image633.png"/><Relationship Id="rId17" Type="http://schemas.openxmlformats.org/officeDocument/2006/relationships/image" Target="../media/image638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637.png"/><Relationship Id="rId20" Type="http://schemas.openxmlformats.org/officeDocument/2006/relationships/image" Target="../media/image6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7.png"/><Relationship Id="rId11" Type="http://schemas.openxmlformats.org/officeDocument/2006/relationships/image" Target="../media/image632.png"/><Relationship Id="rId24" Type="http://schemas.openxmlformats.org/officeDocument/2006/relationships/image" Target="../media/image645.png"/><Relationship Id="rId5" Type="http://schemas.openxmlformats.org/officeDocument/2006/relationships/image" Target="../media/image626.png"/><Relationship Id="rId15" Type="http://schemas.openxmlformats.org/officeDocument/2006/relationships/image" Target="../media/image636.png"/><Relationship Id="rId23" Type="http://schemas.openxmlformats.org/officeDocument/2006/relationships/image" Target="../media/image644.png"/><Relationship Id="rId10" Type="http://schemas.openxmlformats.org/officeDocument/2006/relationships/image" Target="../media/image631.png"/><Relationship Id="rId19" Type="http://schemas.openxmlformats.org/officeDocument/2006/relationships/image" Target="../media/image640.png"/><Relationship Id="rId4" Type="http://schemas.openxmlformats.org/officeDocument/2006/relationships/image" Target="../media/image625.png"/><Relationship Id="rId9" Type="http://schemas.openxmlformats.org/officeDocument/2006/relationships/image" Target="../media/image630.png"/><Relationship Id="rId14" Type="http://schemas.openxmlformats.org/officeDocument/2006/relationships/image" Target="../media/image635.png"/><Relationship Id="rId22" Type="http://schemas.openxmlformats.org/officeDocument/2006/relationships/image" Target="../media/image64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1.png"/><Relationship Id="rId13" Type="http://schemas.openxmlformats.org/officeDocument/2006/relationships/image" Target="../media/image656.png"/><Relationship Id="rId18" Type="http://schemas.openxmlformats.org/officeDocument/2006/relationships/image" Target="../media/image661.png"/><Relationship Id="rId3" Type="http://schemas.openxmlformats.org/officeDocument/2006/relationships/image" Target="../media/image646.png"/><Relationship Id="rId7" Type="http://schemas.openxmlformats.org/officeDocument/2006/relationships/image" Target="../media/image650.png"/><Relationship Id="rId12" Type="http://schemas.openxmlformats.org/officeDocument/2006/relationships/image" Target="../media/image655.png"/><Relationship Id="rId17" Type="http://schemas.openxmlformats.org/officeDocument/2006/relationships/image" Target="../media/image660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659.png"/><Relationship Id="rId20" Type="http://schemas.openxmlformats.org/officeDocument/2006/relationships/image" Target="../media/image6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9.png"/><Relationship Id="rId11" Type="http://schemas.openxmlformats.org/officeDocument/2006/relationships/image" Target="../media/image654.png"/><Relationship Id="rId5" Type="http://schemas.openxmlformats.org/officeDocument/2006/relationships/image" Target="../media/image648.png"/><Relationship Id="rId15" Type="http://schemas.openxmlformats.org/officeDocument/2006/relationships/image" Target="../media/image658.png"/><Relationship Id="rId10" Type="http://schemas.openxmlformats.org/officeDocument/2006/relationships/image" Target="../media/image653.png"/><Relationship Id="rId19" Type="http://schemas.openxmlformats.org/officeDocument/2006/relationships/image" Target="../media/image662.png"/><Relationship Id="rId4" Type="http://schemas.openxmlformats.org/officeDocument/2006/relationships/image" Target="../media/image647.png"/><Relationship Id="rId9" Type="http://schemas.openxmlformats.org/officeDocument/2006/relationships/image" Target="../media/image652.png"/><Relationship Id="rId14" Type="http://schemas.openxmlformats.org/officeDocument/2006/relationships/image" Target="../media/image65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9.png"/><Relationship Id="rId13" Type="http://schemas.openxmlformats.org/officeDocument/2006/relationships/image" Target="../media/image674.png"/><Relationship Id="rId18" Type="http://schemas.openxmlformats.org/officeDocument/2006/relationships/image" Target="../media/image679.png"/><Relationship Id="rId26" Type="http://schemas.openxmlformats.org/officeDocument/2006/relationships/image" Target="../media/image687.png"/><Relationship Id="rId3" Type="http://schemas.openxmlformats.org/officeDocument/2006/relationships/image" Target="../media/image664.png"/><Relationship Id="rId21" Type="http://schemas.openxmlformats.org/officeDocument/2006/relationships/image" Target="../media/image682.png"/><Relationship Id="rId7" Type="http://schemas.openxmlformats.org/officeDocument/2006/relationships/image" Target="../media/image668.png"/><Relationship Id="rId12" Type="http://schemas.openxmlformats.org/officeDocument/2006/relationships/image" Target="../media/image673.png"/><Relationship Id="rId17" Type="http://schemas.openxmlformats.org/officeDocument/2006/relationships/image" Target="../media/image678.png"/><Relationship Id="rId25" Type="http://schemas.openxmlformats.org/officeDocument/2006/relationships/image" Target="../media/image686.pn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677.png"/><Relationship Id="rId20" Type="http://schemas.openxmlformats.org/officeDocument/2006/relationships/image" Target="../media/image6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7.png"/><Relationship Id="rId11" Type="http://schemas.openxmlformats.org/officeDocument/2006/relationships/image" Target="../media/image672.png"/><Relationship Id="rId24" Type="http://schemas.openxmlformats.org/officeDocument/2006/relationships/image" Target="../media/image685.png"/><Relationship Id="rId5" Type="http://schemas.openxmlformats.org/officeDocument/2006/relationships/image" Target="../media/image666.png"/><Relationship Id="rId15" Type="http://schemas.openxmlformats.org/officeDocument/2006/relationships/image" Target="../media/image676.png"/><Relationship Id="rId23" Type="http://schemas.openxmlformats.org/officeDocument/2006/relationships/image" Target="../media/image684.png"/><Relationship Id="rId28" Type="http://schemas.openxmlformats.org/officeDocument/2006/relationships/image" Target="../media/image689.png"/><Relationship Id="rId10" Type="http://schemas.openxmlformats.org/officeDocument/2006/relationships/image" Target="../media/image671.png"/><Relationship Id="rId19" Type="http://schemas.openxmlformats.org/officeDocument/2006/relationships/image" Target="../media/image680.png"/><Relationship Id="rId4" Type="http://schemas.openxmlformats.org/officeDocument/2006/relationships/image" Target="../media/image665.png"/><Relationship Id="rId9" Type="http://schemas.openxmlformats.org/officeDocument/2006/relationships/image" Target="../media/image670.png"/><Relationship Id="rId14" Type="http://schemas.openxmlformats.org/officeDocument/2006/relationships/image" Target="../media/image675.png"/><Relationship Id="rId22" Type="http://schemas.openxmlformats.org/officeDocument/2006/relationships/image" Target="../media/image683.png"/><Relationship Id="rId27" Type="http://schemas.openxmlformats.org/officeDocument/2006/relationships/image" Target="../media/image68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5.png"/><Relationship Id="rId3" Type="http://schemas.openxmlformats.org/officeDocument/2006/relationships/image" Target="../media/image690.png"/><Relationship Id="rId7" Type="http://schemas.openxmlformats.org/officeDocument/2006/relationships/image" Target="../media/image69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3.png"/><Relationship Id="rId5" Type="http://schemas.openxmlformats.org/officeDocument/2006/relationships/image" Target="../media/image692.png"/><Relationship Id="rId10" Type="http://schemas.openxmlformats.org/officeDocument/2006/relationships/image" Target="../media/image697.png"/><Relationship Id="rId4" Type="http://schemas.openxmlformats.org/officeDocument/2006/relationships/image" Target="../media/image691.png"/><Relationship Id="rId9" Type="http://schemas.openxmlformats.org/officeDocument/2006/relationships/image" Target="../media/image69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3.png"/><Relationship Id="rId13" Type="http://schemas.openxmlformats.org/officeDocument/2006/relationships/image" Target="../media/image708.png"/><Relationship Id="rId18" Type="http://schemas.openxmlformats.org/officeDocument/2006/relationships/image" Target="../media/image713.png"/><Relationship Id="rId26" Type="http://schemas.openxmlformats.org/officeDocument/2006/relationships/image" Target="../media/image721.png"/><Relationship Id="rId3" Type="http://schemas.openxmlformats.org/officeDocument/2006/relationships/image" Target="../media/image698.png"/><Relationship Id="rId21" Type="http://schemas.openxmlformats.org/officeDocument/2006/relationships/image" Target="../media/image716.png"/><Relationship Id="rId7" Type="http://schemas.openxmlformats.org/officeDocument/2006/relationships/image" Target="../media/image702.png"/><Relationship Id="rId12" Type="http://schemas.openxmlformats.org/officeDocument/2006/relationships/image" Target="../media/image707.png"/><Relationship Id="rId17" Type="http://schemas.openxmlformats.org/officeDocument/2006/relationships/image" Target="../media/image712.png"/><Relationship Id="rId25" Type="http://schemas.openxmlformats.org/officeDocument/2006/relationships/image" Target="../media/image720.png"/><Relationship Id="rId2" Type="http://schemas.openxmlformats.org/officeDocument/2006/relationships/notesSlide" Target="../notesSlides/notesSlide46.xml"/><Relationship Id="rId16" Type="http://schemas.openxmlformats.org/officeDocument/2006/relationships/image" Target="../media/image711.png"/><Relationship Id="rId20" Type="http://schemas.openxmlformats.org/officeDocument/2006/relationships/image" Target="../media/image7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1.png"/><Relationship Id="rId11" Type="http://schemas.openxmlformats.org/officeDocument/2006/relationships/image" Target="../media/image706.png"/><Relationship Id="rId24" Type="http://schemas.openxmlformats.org/officeDocument/2006/relationships/image" Target="../media/image719.png"/><Relationship Id="rId5" Type="http://schemas.openxmlformats.org/officeDocument/2006/relationships/image" Target="../media/image700.png"/><Relationship Id="rId15" Type="http://schemas.openxmlformats.org/officeDocument/2006/relationships/image" Target="../media/image710.png"/><Relationship Id="rId23" Type="http://schemas.openxmlformats.org/officeDocument/2006/relationships/image" Target="../media/image718.png"/><Relationship Id="rId10" Type="http://schemas.openxmlformats.org/officeDocument/2006/relationships/image" Target="../media/image705.png"/><Relationship Id="rId19" Type="http://schemas.openxmlformats.org/officeDocument/2006/relationships/image" Target="../media/image714.png"/><Relationship Id="rId4" Type="http://schemas.openxmlformats.org/officeDocument/2006/relationships/image" Target="../media/image699.png"/><Relationship Id="rId9" Type="http://schemas.openxmlformats.org/officeDocument/2006/relationships/image" Target="../media/image704.png"/><Relationship Id="rId14" Type="http://schemas.openxmlformats.org/officeDocument/2006/relationships/image" Target="../media/image709.png"/><Relationship Id="rId22" Type="http://schemas.openxmlformats.org/officeDocument/2006/relationships/image" Target="../media/image71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7.png"/><Relationship Id="rId13" Type="http://schemas.openxmlformats.org/officeDocument/2006/relationships/image" Target="../media/image732.png"/><Relationship Id="rId3" Type="http://schemas.openxmlformats.org/officeDocument/2006/relationships/image" Target="../media/image722.png"/><Relationship Id="rId7" Type="http://schemas.openxmlformats.org/officeDocument/2006/relationships/image" Target="../media/image726.png"/><Relationship Id="rId12" Type="http://schemas.openxmlformats.org/officeDocument/2006/relationships/image" Target="../media/image73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5.png"/><Relationship Id="rId11" Type="http://schemas.openxmlformats.org/officeDocument/2006/relationships/image" Target="../media/image730.png"/><Relationship Id="rId5" Type="http://schemas.openxmlformats.org/officeDocument/2006/relationships/image" Target="../media/image724.png"/><Relationship Id="rId10" Type="http://schemas.openxmlformats.org/officeDocument/2006/relationships/image" Target="../media/image729.png"/><Relationship Id="rId4" Type="http://schemas.openxmlformats.org/officeDocument/2006/relationships/image" Target="../media/image723.png"/><Relationship Id="rId9" Type="http://schemas.openxmlformats.org/officeDocument/2006/relationships/image" Target="../media/image728.png"/><Relationship Id="rId14" Type="http://schemas.openxmlformats.org/officeDocument/2006/relationships/image" Target="../media/image7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9.png"/><Relationship Id="rId13" Type="http://schemas.openxmlformats.org/officeDocument/2006/relationships/image" Target="../media/image744.png"/><Relationship Id="rId18" Type="http://schemas.openxmlformats.org/officeDocument/2006/relationships/image" Target="../media/image749.png"/><Relationship Id="rId3" Type="http://schemas.openxmlformats.org/officeDocument/2006/relationships/image" Target="../media/image734.png"/><Relationship Id="rId21" Type="http://schemas.openxmlformats.org/officeDocument/2006/relationships/image" Target="../media/image752.png"/><Relationship Id="rId7" Type="http://schemas.openxmlformats.org/officeDocument/2006/relationships/image" Target="../media/image738.png"/><Relationship Id="rId12" Type="http://schemas.openxmlformats.org/officeDocument/2006/relationships/image" Target="../media/image743.png"/><Relationship Id="rId17" Type="http://schemas.openxmlformats.org/officeDocument/2006/relationships/image" Target="../media/image748.png"/><Relationship Id="rId2" Type="http://schemas.openxmlformats.org/officeDocument/2006/relationships/notesSlide" Target="../notesSlides/notesSlide48.xml"/><Relationship Id="rId16" Type="http://schemas.openxmlformats.org/officeDocument/2006/relationships/image" Target="../media/image747.png"/><Relationship Id="rId20" Type="http://schemas.openxmlformats.org/officeDocument/2006/relationships/image" Target="../media/image7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7.png"/><Relationship Id="rId11" Type="http://schemas.openxmlformats.org/officeDocument/2006/relationships/image" Target="../media/image742.png"/><Relationship Id="rId5" Type="http://schemas.openxmlformats.org/officeDocument/2006/relationships/image" Target="../media/image736.png"/><Relationship Id="rId15" Type="http://schemas.openxmlformats.org/officeDocument/2006/relationships/image" Target="../media/image746.png"/><Relationship Id="rId10" Type="http://schemas.openxmlformats.org/officeDocument/2006/relationships/image" Target="../media/image741.png"/><Relationship Id="rId19" Type="http://schemas.openxmlformats.org/officeDocument/2006/relationships/image" Target="../media/image750.png"/><Relationship Id="rId4" Type="http://schemas.openxmlformats.org/officeDocument/2006/relationships/image" Target="../media/image735.png"/><Relationship Id="rId9" Type="http://schemas.openxmlformats.org/officeDocument/2006/relationships/image" Target="../media/image740.png"/><Relationship Id="rId14" Type="http://schemas.openxmlformats.org/officeDocument/2006/relationships/image" Target="../media/image745.png"/><Relationship Id="rId22" Type="http://schemas.openxmlformats.org/officeDocument/2006/relationships/image" Target="../media/image75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9.png"/><Relationship Id="rId3" Type="http://schemas.openxmlformats.org/officeDocument/2006/relationships/image" Target="../media/image754.png"/><Relationship Id="rId7" Type="http://schemas.openxmlformats.org/officeDocument/2006/relationships/image" Target="../media/image758.png"/><Relationship Id="rId12" Type="http://schemas.openxmlformats.org/officeDocument/2006/relationships/image" Target="../media/image7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7.png"/><Relationship Id="rId11" Type="http://schemas.openxmlformats.org/officeDocument/2006/relationships/image" Target="../media/image762.png"/><Relationship Id="rId5" Type="http://schemas.openxmlformats.org/officeDocument/2006/relationships/image" Target="../media/image756.png"/><Relationship Id="rId10" Type="http://schemas.openxmlformats.org/officeDocument/2006/relationships/image" Target="../media/image761.png"/><Relationship Id="rId4" Type="http://schemas.openxmlformats.org/officeDocument/2006/relationships/image" Target="../media/image755.png"/><Relationship Id="rId9" Type="http://schemas.openxmlformats.org/officeDocument/2006/relationships/image" Target="../media/image7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5.png"/><Relationship Id="rId3" Type="http://schemas.openxmlformats.org/officeDocument/2006/relationships/image" Target="../media/image754.png"/><Relationship Id="rId7" Type="http://schemas.openxmlformats.org/officeDocument/2006/relationships/image" Target="../media/image764.png"/><Relationship Id="rId12" Type="http://schemas.openxmlformats.org/officeDocument/2006/relationships/image" Target="../media/image76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1.png"/><Relationship Id="rId11" Type="http://schemas.openxmlformats.org/officeDocument/2006/relationships/image" Target="../media/image768.png"/><Relationship Id="rId5" Type="http://schemas.openxmlformats.org/officeDocument/2006/relationships/image" Target="../media/image756.png"/><Relationship Id="rId10" Type="http://schemas.openxmlformats.org/officeDocument/2006/relationships/image" Target="../media/image767.png"/><Relationship Id="rId4" Type="http://schemas.openxmlformats.org/officeDocument/2006/relationships/image" Target="../media/image755.png"/><Relationship Id="rId9" Type="http://schemas.openxmlformats.org/officeDocument/2006/relationships/image" Target="../media/image76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5.png"/><Relationship Id="rId3" Type="http://schemas.openxmlformats.org/officeDocument/2006/relationships/image" Target="../media/image770.png"/><Relationship Id="rId7" Type="http://schemas.openxmlformats.org/officeDocument/2006/relationships/image" Target="../media/image77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3.png"/><Relationship Id="rId5" Type="http://schemas.openxmlformats.org/officeDocument/2006/relationships/image" Target="../media/image772.png"/><Relationship Id="rId10" Type="http://schemas.openxmlformats.org/officeDocument/2006/relationships/image" Target="../media/image777.png"/><Relationship Id="rId4" Type="http://schemas.openxmlformats.org/officeDocument/2006/relationships/image" Target="../media/image771.png"/><Relationship Id="rId9" Type="http://schemas.openxmlformats.org/officeDocument/2006/relationships/image" Target="../media/image77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3.png"/><Relationship Id="rId13" Type="http://schemas.openxmlformats.org/officeDocument/2006/relationships/image" Target="../media/image788.png"/><Relationship Id="rId18" Type="http://schemas.openxmlformats.org/officeDocument/2006/relationships/image" Target="../media/image793.png"/><Relationship Id="rId3" Type="http://schemas.openxmlformats.org/officeDocument/2006/relationships/image" Target="../media/image778.png"/><Relationship Id="rId7" Type="http://schemas.openxmlformats.org/officeDocument/2006/relationships/image" Target="../media/image782.png"/><Relationship Id="rId12" Type="http://schemas.openxmlformats.org/officeDocument/2006/relationships/image" Target="../media/image787.png"/><Relationship Id="rId17" Type="http://schemas.openxmlformats.org/officeDocument/2006/relationships/image" Target="../media/image792.png"/><Relationship Id="rId2" Type="http://schemas.openxmlformats.org/officeDocument/2006/relationships/notesSlide" Target="../notesSlides/notesSlide52.xml"/><Relationship Id="rId16" Type="http://schemas.openxmlformats.org/officeDocument/2006/relationships/image" Target="../media/image7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1.png"/><Relationship Id="rId11" Type="http://schemas.openxmlformats.org/officeDocument/2006/relationships/image" Target="../media/image786.png"/><Relationship Id="rId5" Type="http://schemas.openxmlformats.org/officeDocument/2006/relationships/image" Target="../media/image780.png"/><Relationship Id="rId15" Type="http://schemas.openxmlformats.org/officeDocument/2006/relationships/image" Target="../media/image790.png"/><Relationship Id="rId10" Type="http://schemas.openxmlformats.org/officeDocument/2006/relationships/image" Target="../media/image785.png"/><Relationship Id="rId4" Type="http://schemas.openxmlformats.org/officeDocument/2006/relationships/image" Target="../media/image779.png"/><Relationship Id="rId9" Type="http://schemas.openxmlformats.org/officeDocument/2006/relationships/image" Target="../media/image784.png"/><Relationship Id="rId14" Type="http://schemas.openxmlformats.org/officeDocument/2006/relationships/image" Target="../media/image78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9.png"/><Relationship Id="rId3" Type="http://schemas.openxmlformats.org/officeDocument/2006/relationships/image" Target="../media/image794.png"/><Relationship Id="rId7" Type="http://schemas.openxmlformats.org/officeDocument/2006/relationships/image" Target="../media/image79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7.png"/><Relationship Id="rId5" Type="http://schemas.openxmlformats.org/officeDocument/2006/relationships/image" Target="../media/image796.png"/><Relationship Id="rId10" Type="http://schemas.openxmlformats.org/officeDocument/2006/relationships/image" Target="../media/image801.png"/><Relationship Id="rId4" Type="http://schemas.openxmlformats.org/officeDocument/2006/relationships/image" Target="../media/image795.png"/><Relationship Id="rId9" Type="http://schemas.openxmlformats.org/officeDocument/2006/relationships/image" Target="../media/image80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7.png"/><Relationship Id="rId13" Type="http://schemas.openxmlformats.org/officeDocument/2006/relationships/image" Target="../media/image812.png"/><Relationship Id="rId18" Type="http://schemas.openxmlformats.org/officeDocument/2006/relationships/image" Target="../media/image817.png"/><Relationship Id="rId3" Type="http://schemas.openxmlformats.org/officeDocument/2006/relationships/image" Target="../media/image802.png"/><Relationship Id="rId21" Type="http://schemas.openxmlformats.org/officeDocument/2006/relationships/image" Target="../media/image820.png"/><Relationship Id="rId7" Type="http://schemas.openxmlformats.org/officeDocument/2006/relationships/image" Target="../media/image806.png"/><Relationship Id="rId12" Type="http://schemas.openxmlformats.org/officeDocument/2006/relationships/image" Target="../media/image811.png"/><Relationship Id="rId17" Type="http://schemas.openxmlformats.org/officeDocument/2006/relationships/image" Target="../media/image816.png"/><Relationship Id="rId2" Type="http://schemas.openxmlformats.org/officeDocument/2006/relationships/notesSlide" Target="../notesSlides/notesSlide54.xml"/><Relationship Id="rId16" Type="http://schemas.openxmlformats.org/officeDocument/2006/relationships/image" Target="../media/image815.png"/><Relationship Id="rId20" Type="http://schemas.openxmlformats.org/officeDocument/2006/relationships/image" Target="../media/image8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5.png"/><Relationship Id="rId11" Type="http://schemas.openxmlformats.org/officeDocument/2006/relationships/image" Target="../media/image810.png"/><Relationship Id="rId5" Type="http://schemas.openxmlformats.org/officeDocument/2006/relationships/image" Target="../media/image804.png"/><Relationship Id="rId15" Type="http://schemas.openxmlformats.org/officeDocument/2006/relationships/image" Target="../media/image814.png"/><Relationship Id="rId10" Type="http://schemas.openxmlformats.org/officeDocument/2006/relationships/image" Target="../media/image809.png"/><Relationship Id="rId19" Type="http://schemas.openxmlformats.org/officeDocument/2006/relationships/image" Target="../media/image818.png"/><Relationship Id="rId4" Type="http://schemas.openxmlformats.org/officeDocument/2006/relationships/image" Target="../media/image803.png"/><Relationship Id="rId9" Type="http://schemas.openxmlformats.org/officeDocument/2006/relationships/image" Target="../media/image808.png"/><Relationship Id="rId14" Type="http://schemas.openxmlformats.org/officeDocument/2006/relationships/image" Target="../media/image813.png"/><Relationship Id="rId22" Type="http://schemas.openxmlformats.org/officeDocument/2006/relationships/image" Target="../media/image82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7.png"/><Relationship Id="rId13" Type="http://schemas.openxmlformats.org/officeDocument/2006/relationships/image" Target="../media/image832.png"/><Relationship Id="rId3" Type="http://schemas.openxmlformats.org/officeDocument/2006/relationships/image" Target="../media/image822.png"/><Relationship Id="rId7" Type="http://schemas.openxmlformats.org/officeDocument/2006/relationships/image" Target="../media/image826.png"/><Relationship Id="rId12" Type="http://schemas.openxmlformats.org/officeDocument/2006/relationships/image" Target="../media/image831.png"/><Relationship Id="rId2" Type="http://schemas.openxmlformats.org/officeDocument/2006/relationships/notesSlide" Target="../notesSlides/notesSlide55.xml"/><Relationship Id="rId16" Type="http://schemas.openxmlformats.org/officeDocument/2006/relationships/image" Target="../media/image8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5.png"/><Relationship Id="rId11" Type="http://schemas.openxmlformats.org/officeDocument/2006/relationships/image" Target="../media/image830.png"/><Relationship Id="rId5" Type="http://schemas.openxmlformats.org/officeDocument/2006/relationships/image" Target="../media/image824.png"/><Relationship Id="rId15" Type="http://schemas.openxmlformats.org/officeDocument/2006/relationships/image" Target="../media/image834.png"/><Relationship Id="rId10" Type="http://schemas.openxmlformats.org/officeDocument/2006/relationships/image" Target="../media/image829.png"/><Relationship Id="rId4" Type="http://schemas.openxmlformats.org/officeDocument/2006/relationships/image" Target="../media/image823.png"/><Relationship Id="rId9" Type="http://schemas.openxmlformats.org/officeDocument/2006/relationships/image" Target="../media/image828.png"/><Relationship Id="rId14" Type="http://schemas.openxmlformats.org/officeDocument/2006/relationships/image" Target="../media/image8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1.png"/><Relationship Id="rId3" Type="http://schemas.openxmlformats.org/officeDocument/2006/relationships/image" Target="../media/image836.png"/><Relationship Id="rId7" Type="http://schemas.openxmlformats.org/officeDocument/2006/relationships/image" Target="../media/image840.png"/><Relationship Id="rId12" Type="http://schemas.openxmlformats.org/officeDocument/2006/relationships/image" Target="../media/image84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9.png"/><Relationship Id="rId11" Type="http://schemas.openxmlformats.org/officeDocument/2006/relationships/image" Target="../media/image844.png"/><Relationship Id="rId5" Type="http://schemas.openxmlformats.org/officeDocument/2006/relationships/image" Target="../media/image838.png"/><Relationship Id="rId10" Type="http://schemas.openxmlformats.org/officeDocument/2006/relationships/image" Target="../media/image843.png"/><Relationship Id="rId4" Type="http://schemas.openxmlformats.org/officeDocument/2006/relationships/image" Target="../media/image837.png"/><Relationship Id="rId9" Type="http://schemas.openxmlformats.org/officeDocument/2006/relationships/image" Target="../media/image84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1.png"/><Relationship Id="rId13" Type="http://schemas.openxmlformats.org/officeDocument/2006/relationships/image" Target="../media/image856.png"/><Relationship Id="rId3" Type="http://schemas.openxmlformats.org/officeDocument/2006/relationships/image" Target="../media/image846.png"/><Relationship Id="rId7" Type="http://schemas.openxmlformats.org/officeDocument/2006/relationships/image" Target="../media/image850.png"/><Relationship Id="rId12" Type="http://schemas.openxmlformats.org/officeDocument/2006/relationships/image" Target="../media/image85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9.png"/><Relationship Id="rId11" Type="http://schemas.openxmlformats.org/officeDocument/2006/relationships/image" Target="../media/image854.png"/><Relationship Id="rId5" Type="http://schemas.openxmlformats.org/officeDocument/2006/relationships/image" Target="../media/image848.png"/><Relationship Id="rId10" Type="http://schemas.openxmlformats.org/officeDocument/2006/relationships/image" Target="../media/image853.png"/><Relationship Id="rId4" Type="http://schemas.openxmlformats.org/officeDocument/2006/relationships/image" Target="../media/image847.png"/><Relationship Id="rId9" Type="http://schemas.openxmlformats.org/officeDocument/2006/relationships/image" Target="../media/image852.png"/><Relationship Id="rId14" Type="http://schemas.openxmlformats.org/officeDocument/2006/relationships/image" Target="../media/image85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3.png"/><Relationship Id="rId13" Type="http://schemas.openxmlformats.org/officeDocument/2006/relationships/image" Target="../media/image868.png"/><Relationship Id="rId18" Type="http://schemas.openxmlformats.org/officeDocument/2006/relationships/image" Target="../media/image873.png"/><Relationship Id="rId3" Type="http://schemas.openxmlformats.org/officeDocument/2006/relationships/image" Target="../media/image858.png"/><Relationship Id="rId7" Type="http://schemas.openxmlformats.org/officeDocument/2006/relationships/image" Target="../media/image862.png"/><Relationship Id="rId12" Type="http://schemas.openxmlformats.org/officeDocument/2006/relationships/image" Target="../media/image867.png"/><Relationship Id="rId17" Type="http://schemas.openxmlformats.org/officeDocument/2006/relationships/image" Target="../media/image872.png"/><Relationship Id="rId2" Type="http://schemas.openxmlformats.org/officeDocument/2006/relationships/notesSlide" Target="../notesSlides/notesSlide58.xml"/><Relationship Id="rId16" Type="http://schemas.openxmlformats.org/officeDocument/2006/relationships/image" Target="../media/image8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1.png"/><Relationship Id="rId11" Type="http://schemas.openxmlformats.org/officeDocument/2006/relationships/image" Target="../media/image866.png"/><Relationship Id="rId5" Type="http://schemas.openxmlformats.org/officeDocument/2006/relationships/image" Target="../media/image860.png"/><Relationship Id="rId15" Type="http://schemas.openxmlformats.org/officeDocument/2006/relationships/image" Target="../media/image870.png"/><Relationship Id="rId10" Type="http://schemas.openxmlformats.org/officeDocument/2006/relationships/image" Target="../media/image865.png"/><Relationship Id="rId4" Type="http://schemas.openxmlformats.org/officeDocument/2006/relationships/image" Target="../media/image859.png"/><Relationship Id="rId9" Type="http://schemas.openxmlformats.org/officeDocument/2006/relationships/image" Target="../media/image864.png"/><Relationship Id="rId14" Type="http://schemas.openxmlformats.org/officeDocument/2006/relationships/image" Target="../media/image86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9.png"/><Relationship Id="rId13" Type="http://schemas.openxmlformats.org/officeDocument/2006/relationships/image" Target="../media/image884.png"/><Relationship Id="rId3" Type="http://schemas.openxmlformats.org/officeDocument/2006/relationships/image" Target="../media/image874.png"/><Relationship Id="rId7" Type="http://schemas.openxmlformats.org/officeDocument/2006/relationships/image" Target="../media/image878.png"/><Relationship Id="rId12" Type="http://schemas.openxmlformats.org/officeDocument/2006/relationships/image" Target="../media/image883.png"/><Relationship Id="rId2" Type="http://schemas.openxmlformats.org/officeDocument/2006/relationships/notesSlide" Target="../notesSlides/notesSlide59.xml"/><Relationship Id="rId16" Type="http://schemas.openxmlformats.org/officeDocument/2006/relationships/image" Target="../media/image8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7.png"/><Relationship Id="rId11" Type="http://schemas.openxmlformats.org/officeDocument/2006/relationships/image" Target="../media/image882.png"/><Relationship Id="rId5" Type="http://schemas.openxmlformats.org/officeDocument/2006/relationships/image" Target="../media/image876.png"/><Relationship Id="rId15" Type="http://schemas.openxmlformats.org/officeDocument/2006/relationships/image" Target="../media/image886.png"/><Relationship Id="rId10" Type="http://schemas.openxmlformats.org/officeDocument/2006/relationships/image" Target="../media/image881.png"/><Relationship Id="rId4" Type="http://schemas.openxmlformats.org/officeDocument/2006/relationships/image" Target="../media/image875.png"/><Relationship Id="rId9" Type="http://schemas.openxmlformats.org/officeDocument/2006/relationships/image" Target="../media/image880.png"/><Relationship Id="rId14" Type="http://schemas.openxmlformats.org/officeDocument/2006/relationships/image" Target="../media/image88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3.png"/><Relationship Id="rId3" Type="http://schemas.openxmlformats.org/officeDocument/2006/relationships/image" Target="../media/image888.png"/><Relationship Id="rId7" Type="http://schemas.openxmlformats.org/officeDocument/2006/relationships/image" Target="../media/image89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1.png"/><Relationship Id="rId5" Type="http://schemas.openxmlformats.org/officeDocument/2006/relationships/image" Target="../media/image890.png"/><Relationship Id="rId4" Type="http://schemas.openxmlformats.org/officeDocument/2006/relationships/image" Target="../media/image88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9.png"/><Relationship Id="rId3" Type="http://schemas.openxmlformats.org/officeDocument/2006/relationships/image" Target="../media/image894.png"/><Relationship Id="rId7" Type="http://schemas.openxmlformats.org/officeDocument/2006/relationships/image" Target="../media/image89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7.png"/><Relationship Id="rId11" Type="http://schemas.openxmlformats.org/officeDocument/2006/relationships/image" Target="../media/image902.jpeg"/><Relationship Id="rId5" Type="http://schemas.openxmlformats.org/officeDocument/2006/relationships/image" Target="../media/image896.png"/><Relationship Id="rId10" Type="http://schemas.openxmlformats.org/officeDocument/2006/relationships/image" Target="../media/image901.jpeg"/><Relationship Id="rId4" Type="http://schemas.openxmlformats.org/officeDocument/2006/relationships/image" Target="../media/image895.png"/><Relationship Id="rId9" Type="http://schemas.openxmlformats.org/officeDocument/2006/relationships/image" Target="../media/image90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Plains region portfolio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KDP Cold Beverage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800440F-7181-9CD2-6350-FE56839D7B9D}"/>
              </a:ext>
            </a:extLst>
          </p:cNvPr>
          <p:cNvSpPr txBox="1">
            <a:spLocks/>
          </p:cNvSpPr>
          <p:nvPr/>
        </p:nvSpPr>
        <p:spPr>
          <a:xfrm>
            <a:off x="397228" y="7228191"/>
            <a:ext cx="9302036" cy="3996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1980"/>
              </a:spcBef>
              <a:buFont typeface="Arial"/>
              <a:buNone/>
              <a:defRPr sz="154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7190" indent="0" algn="l" defTabSz="754380" rtl="0" eaLnBrk="1" latinLnBrk="0" hangingPunct="1">
              <a:lnSpc>
                <a:spcPct val="100000"/>
              </a:lnSpc>
              <a:spcBef>
                <a:spcPts val="743"/>
              </a:spcBef>
              <a:buSzPct val="85000"/>
              <a:buFont typeface="Arial" charset="0"/>
              <a:buNone/>
              <a:tabLst/>
              <a:defRPr sz="16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438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SzPct val="100000"/>
              <a:buFont typeface=".AppleSystemUIFont" charset="-120"/>
              <a:buNone/>
              <a:tabLst/>
              <a:defRPr sz="148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3157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SzPct val="100000"/>
              <a:buFont typeface=".AppleSystemUIFont" charset="-120"/>
              <a:buNone/>
              <a:tabLst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Font typeface=".AppleSystemUIFont" charset="-120"/>
              <a:buNone/>
              <a:tabLst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6314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033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1752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i="1" dirty="0"/>
              <a:t>Not all flavors or packages available in all areas</a:t>
            </a:r>
          </a:p>
        </p:txBody>
      </p:sp>
    </p:spTree>
    <p:extLst>
      <p:ext uri="{BB962C8B-B14F-4D97-AF65-F5344CB8AC3E}">
        <p14:creationId xmlns:p14="http://schemas.microsoft.com/office/powerpoint/2010/main" val="364235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</a:t>
            </a:r>
            <a:r>
              <a:rPr lang="pt-BR" b="0" dirty="0"/>
              <a:t> </a:t>
            </a:r>
            <a:r>
              <a:rPr lang="pt-BR" dirty="0"/>
              <a:t>7.5oz Slim Cans </a:t>
            </a:r>
            <a:r>
              <a:rPr lang="pt-BR" sz="2000" b="0" dirty="0"/>
              <a:t>(</a:t>
            </a:r>
            <a:r>
              <a:rPr lang="pt-BR" b="0" dirty="0"/>
              <a:t>4x6pk</a:t>
            </a:r>
            <a:r>
              <a:rPr lang="pt-BR" sz="2000" b="0" dirty="0"/>
              <a:t>)</a:t>
            </a:r>
            <a:endParaRPr lang="pt-BR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68B98056-351B-C9EB-C75D-C475CD9BA8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275835"/>
              </p:ext>
            </p:extLst>
          </p:nvPr>
        </p:nvGraphicFramePr>
        <p:xfrm>
          <a:off x="640080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1015  9573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0-78000-00443-4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40E5DFD-44A4-28BC-182C-E5580884E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9" y="1542289"/>
            <a:ext cx="1371600" cy="938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731989-1664-AA48-9131-A5EFF8FAA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343" y="1542290"/>
            <a:ext cx="1371600" cy="9387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3EB62B-1962-D39C-CD45-F6435EAD1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811" y="2121980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B7E913-0F0C-D904-39EE-ACCD626D0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79" y="2120688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11D6A93A-A4F2-8B0C-A724-2290BD5D2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452258"/>
              </p:ext>
            </p:extLst>
          </p:nvPr>
        </p:nvGraphicFramePr>
        <p:xfrm>
          <a:off x="2103120" y="272796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0-78000-00197-6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0-78000-00208-9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27FB999-6B56-1AA2-C5AF-E41EF6AEE4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59" y="2868169"/>
            <a:ext cx="1371600" cy="938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3B595-6BEA-0457-F67C-42E52C8845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00" y="3482192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1EEBBF-6A63-B605-B0E4-E973E404BD6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805" y="2898648"/>
            <a:ext cx="1371600" cy="938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1F0899-2301-8CA8-DB2B-E89D7EF192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868" y="3489959"/>
            <a:ext cx="1379223" cy="457201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20CBB0B0-5222-FD10-14A7-6A26A31B62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543578"/>
              </p:ext>
            </p:extLst>
          </p:nvPr>
        </p:nvGraphicFramePr>
        <p:xfrm>
          <a:off x="2101279" y="4084322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0-78000-00180-8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0-78000-00189-1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B172665E-6673-4717-77D8-9B06B52370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64" y="4861484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071EB71-7F1B-7342-EB5A-EC24424FC0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162" y="4861485"/>
            <a:ext cx="1379223" cy="457201"/>
          </a:xfrm>
          <a:prstGeom prst="rect">
            <a:avLst/>
          </a:prstGeom>
        </p:spPr>
      </p:pic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FBC15A08-9EFD-0927-2984-6306CA9F59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058734"/>
              </p:ext>
            </p:extLst>
          </p:nvPr>
        </p:nvGraphicFramePr>
        <p:xfrm>
          <a:off x="2104961" y="5434722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1008  6588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0-78000-00212-6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31F7DF56-824E-00A6-F2F3-E2E5E575435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073775" y="5605410"/>
            <a:ext cx="1371600" cy="9387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DC6AF8-EB11-96BD-8C02-B67630F495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34" y="6205352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2E54A7B-488F-824F-0784-9ACC620FD1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972" y="6205352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79FACD-FEAC-46A4-661F-B2DB2AD62E4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2140742" y="5605410"/>
            <a:ext cx="1371600" cy="938783"/>
          </a:xfrm>
          <a:prstGeom prst="rect">
            <a:avLst/>
          </a:prstGeom>
        </p:spPr>
      </p:pic>
      <p:pic>
        <p:nvPicPr>
          <p:cNvPr id="24" name="Picture 23" descr="A group of soda cans&#10;&#10;Description automatically generated">
            <a:extLst>
              <a:ext uri="{FF2B5EF4-FFF2-40B4-BE49-F238E27FC236}">
                <a16:creationId xmlns:a16="http://schemas.microsoft.com/office/drawing/2014/main" id="{DE80BBB6-83C5-B4EC-9CEF-15B89539482E}"/>
              </a:ext>
            </a:extLst>
          </p:cNvPr>
          <p:cNvPicPr preferRelativeResize="0"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6537167" y="1542289"/>
            <a:ext cx="1371600" cy="941832"/>
          </a:xfrm>
          <a:prstGeom prst="rect">
            <a:avLst/>
          </a:prstGeom>
        </p:spPr>
      </p:pic>
      <p:pic>
        <p:nvPicPr>
          <p:cNvPr id="25" name="Picture 24" descr="A group of green cans of soda&#10;&#10;Description automatically generated">
            <a:extLst>
              <a:ext uri="{FF2B5EF4-FFF2-40B4-BE49-F238E27FC236}">
                <a16:creationId xmlns:a16="http://schemas.microsoft.com/office/drawing/2014/main" id="{46F6D21F-05B6-3259-2C3C-E16A1E81974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39580" y="4253336"/>
            <a:ext cx="1371603" cy="938786"/>
          </a:xfrm>
          <a:prstGeom prst="rect">
            <a:avLst/>
          </a:prstGeom>
        </p:spPr>
      </p:pic>
      <p:pic>
        <p:nvPicPr>
          <p:cNvPr id="26" name="Picture 25" descr="A group of green cans with white text and green circles&#10;&#10;Description automatically generated">
            <a:extLst>
              <a:ext uri="{FF2B5EF4-FFF2-40B4-BE49-F238E27FC236}">
                <a16:creationId xmlns:a16="http://schemas.microsoft.com/office/drawing/2014/main" id="{48603B03-BB8D-E537-7176-DA1F907B012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73772" y="4247427"/>
            <a:ext cx="1371603" cy="938786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7A887243-060C-7CDE-F363-EB7DA7A1D6F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91662" y="212068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</a:t>
            </a:r>
            <a:r>
              <a:rPr lang="pt-BR" b="0" dirty="0"/>
              <a:t> </a:t>
            </a:r>
            <a:r>
              <a:rPr lang="pt-BR" dirty="0"/>
              <a:t>7.5oz Slim Cans </a:t>
            </a:r>
            <a:r>
              <a:rPr lang="pt-BR" sz="2000" b="0" dirty="0"/>
              <a:t>(</a:t>
            </a:r>
            <a:r>
              <a:rPr lang="pt-BR" b="0" dirty="0"/>
              <a:t>3x10pk</a:t>
            </a:r>
            <a:r>
              <a:rPr lang="pt-BR" sz="2000" b="0" dirty="0"/>
              <a:t>)</a:t>
            </a:r>
            <a:endParaRPr lang="pt-BR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3FB6ADDD-1AF6-B375-86C9-31D840D24E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699014"/>
              </p:ext>
            </p:extLst>
          </p:nvPr>
        </p:nvGraphicFramePr>
        <p:xfrm>
          <a:off x="640080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1015  9574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0-78000-02665-8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0-78000-02667-2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0-78000-03867-5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7AC3B126-A4C6-9262-0A26-97988086BC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028468"/>
              </p:ext>
            </p:extLst>
          </p:nvPr>
        </p:nvGraphicFramePr>
        <p:xfrm>
          <a:off x="2103120" y="4080059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0-78000-03391-5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0-78000-03373-1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69B49846-6590-8095-96FA-632B9838C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8979164"/>
              </p:ext>
            </p:extLst>
          </p:nvPr>
        </p:nvGraphicFramePr>
        <p:xfrm>
          <a:off x="640080" y="2719874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1016  5736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0-78000-03389-2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0-78000-03390-8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7A5CF01-77C0-EECE-AEF2-391AF897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1696212"/>
            <a:ext cx="1463040" cy="630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43DB5E-5401-0BA3-6CC2-E7000B065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875" y="1695336"/>
            <a:ext cx="1463037" cy="6309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172B34-428E-997D-DD4F-A720EC603C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24901" y="4400606"/>
            <a:ext cx="1463040" cy="630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A5362-8849-6000-E398-299C6812E8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5" y="3037862"/>
            <a:ext cx="1463040" cy="6309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74ADE8-0F39-B639-62E2-806ED7D6D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3044486"/>
            <a:ext cx="1463040" cy="6309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0AC44A-35DC-38C6-1CEA-E7DB5ADD3C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468" y="2134625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4C84C4-C3C4-63B6-C15E-0C387885F2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97" y="4868803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0E215B-14AD-3221-556D-EE4C56B52B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474" y="3494997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4F7C3-0F9E-FC7B-0526-36646A33DC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108" y="3488980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EE6CF8-8A09-293B-25C8-102EC49E0C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97" y="2134624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6FB38-46F6-ED65-CBDB-F88AC37E0E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522" y="4411853"/>
            <a:ext cx="1463040" cy="6309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A7712A6-F73F-EDD9-7326-AF380BF6970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11" y="4867066"/>
            <a:ext cx="1379223" cy="457201"/>
          </a:xfrm>
          <a:prstGeom prst="rect">
            <a:avLst/>
          </a:prstGeom>
        </p:spPr>
      </p:pic>
      <p:pic>
        <p:nvPicPr>
          <p:cNvPr id="23" name="Picture 22" descr="A box of soda cans&#10;&#10;Description automatically generated">
            <a:extLst>
              <a:ext uri="{FF2B5EF4-FFF2-40B4-BE49-F238E27FC236}">
                <a16:creationId xmlns:a16="http://schemas.microsoft.com/office/drawing/2014/main" id="{9EE3B647-406A-002D-4F32-6A11AFE8CC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8242" y="1695336"/>
            <a:ext cx="1463043" cy="630937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65331C83-CB93-1EF1-01BA-83EEECFB7D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86367" y="2134624"/>
            <a:ext cx="1379223" cy="457201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BF8BFDA-C0F4-23DA-6AA6-6D5B88E661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651788"/>
              </p:ext>
            </p:extLst>
          </p:nvPr>
        </p:nvGraphicFramePr>
        <p:xfrm>
          <a:off x="646792" y="5432112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1016  5973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0-78000-03979-5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0-78000-03388-5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0-78000-02945-1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B2428A1C-41DC-EFC6-CFF5-02661B17C86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6503455" y="5753809"/>
            <a:ext cx="1463040" cy="6309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2E98436-08BB-8F09-F56E-429AD51045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46" y="6199578"/>
            <a:ext cx="1379223" cy="4572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32AEDFC-CA20-EF4A-60D5-39BED5149A2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281" y="6199578"/>
            <a:ext cx="1379223" cy="4572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683D857-F83A-15CA-A7A9-3D6C4F9DFFE0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3579584" y="5753809"/>
            <a:ext cx="1463040" cy="630935"/>
          </a:xfrm>
          <a:prstGeom prst="rect">
            <a:avLst/>
          </a:prstGeom>
        </p:spPr>
      </p:pic>
      <p:pic>
        <p:nvPicPr>
          <p:cNvPr id="32" name="Picture 31" descr="A box of beverage with white text&#10;&#10;Description automatically generated">
            <a:extLst>
              <a:ext uri="{FF2B5EF4-FFF2-40B4-BE49-F238E27FC236}">
                <a16:creationId xmlns:a16="http://schemas.microsoft.com/office/drawing/2014/main" id="{EF51D9D6-E0FD-82C7-3B50-054548FCCF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92" y="5749542"/>
            <a:ext cx="1463043" cy="630937"/>
          </a:xfrm>
          <a:prstGeom prst="rect">
            <a:avLst/>
          </a:prstGeom>
        </p:spPr>
      </p:pic>
      <p:pic>
        <p:nvPicPr>
          <p:cNvPr id="34" name="Picture 33" descr="A green box of soda&#10;&#10;Description automatically generated">
            <a:extLst>
              <a:ext uri="{FF2B5EF4-FFF2-40B4-BE49-F238E27FC236}">
                <a16:creationId xmlns:a16="http://schemas.microsoft.com/office/drawing/2014/main" id="{0A62C2E9-9150-1179-23E2-340B62B5A17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41" y="3034667"/>
            <a:ext cx="1463043" cy="630937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0DE07B0E-FE2A-D37C-9B08-D7A21C99F1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96" y="6199578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1C17C754-9021-AB34-E66B-843484C6CC7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45" y="348898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5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6E2E783-6D1B-A36D-5D83-F5027AE596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8256335"/>
              </p:ext>
            </p:extLst>
          </p:nvPr>
        </p:nvGraphicFramePr>
        <p:xfrm>
          <a:off x="568984" y="2730859"/>
          <a:ext cx="8915400" cy="13737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 Pepper Strawberries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 Pepper Strawberries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1015  1598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1015  1599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1012  7331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0-78000-03761-6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0-78000-03762-3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0-78000-03349-6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ACE1126A-7E98-E1AE-FA04-EC375C9B3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276767"/>
              </p:ext>
            </p:extLst>
          </p:nvPr>
        </p:nvGraphicFramePr>
        <p:xfrm>
          <a:off x="574017" y="4188841"/>
          <a:ext cx="8915400" cy="13737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 &amp;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0-78000-03542-1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0-78000-09816-7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0-78000-03538-4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1C99C503-3173-05DB-1849-8FF5FFB1C4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816027"/>
              </p:ext>
            </p:extLst>
          </p:nvPr>
        </p:nvGraphicFramePr>
        <p:xfrm>
          <a:off x="571021" y="1371600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0836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1754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0-78000-08216-6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0-78000-08316-3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0-78000-03526-1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C0787EE-8532-6F3A-97F3-631E77AB2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9" y="1725757"/>
            <a:ext cx="1554479" cy="746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3BE473-2977-9463-16C5-49924C656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94" y="2161615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1CAD7F-4BD6-9EBE-5FBE-574F8C07A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3366" y="4539345"/>
            <a:ext cx="1554476" cy="746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487C14-A9C6-4E13-2E16-28326580C4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0234" y="4541277"/>
            <a:ext cx="1554476" cy="746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5FE568-838A-A2C6-1B64-9F6C58C2A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795" y="5058294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6A2E2A-BD5E-D1FD-C09C-E426EE747F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0" y="3595667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62B8CA-03A6-4C51-3800-71F8D97903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16" y="4502646"/>
            <a:ext cx="1554479" cy="746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30F390-A482-A019-290B-D3FC656F0A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89" y="3083640"/>
            <a:ext cx="1554480" cy="7461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EE6B3F-F4DB-78D2-D6AA-57EAE5352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351" y="5056893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76B60F-BE92-EB80-0893-E6243BBBAB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1" y="5058293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03E555-89F2-DE05-A00E-D67AA9A906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54" y="1644067"/>
            <a:ext cx="1554476" cy="7461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C004E3-0EF4-670B-B349-468A90EAF0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529" y="2161614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C1D02E-D021-7A86-C784-EF135C01C9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89" y="1644067"/>
            <a:ext cx="1554476" cy="7461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9876AE-B365-E78B-F886-7F4C784698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1" y="2161615"/>
            <a:ext cx="1379223" cy="457201"/>
          </a:xfrm>
          <a:prstGeom prst="rect">
            <a:avLst/>
          </a:prstGeom>
        </p:spPr>
      </p:pic>
      <p:pic>
        <p:nvPicPr>
          <p:cNvPr id="20" name="Picture 19" descr="A picture containing logo&#10;&#10;Description automatically generated">
            <a:extLst>
              <a:ext uri="{FF2B5EF4-FFF2-40B4-BE49-F238E27FC236}">
                <a16:creationId xmlns:a16="http://schemas.microsoft.com/office/drawing/2014/main" id="{0F4DA3A8-866F-CC3D-2C3D-D65EC9192AE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984" y="3083639"/>
            <a:ext cx="1554480" cy="746151"/>
          </a:xfrm>
          <a:prstGeom prst="rect">
            <a:avLst/>
          </a:prstGeom>
        </p:spPr>
      </p:pic>
      <p:pic>
        <p:nvPicPr>
          <p:cNvPr id="21" name="Picture 20" descr="Calendar&#10;&#10;Description automatically generated with low confidence">
            <a:extLst>
              <a:ext uri="{FF2B5EF4-FFF2-40B4-BE49-F238E27FC236}">
                <a16:creationId xmlns:a16="http://schemas.microsoft.com/office/drawing/2014/main" id="{FBCD471C-0EDB-A0BB-158E-44E398E2BD4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3417" y="3083640"/>
            <a:ext cx="1554480" cy="746151"/>
          </a:xfrm>
          <a:prstGeom prst="rect">
            <a:avLst/>
          </a:prstGeom>
        </p:spPr>
      </p:pic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F2013CE8-CAA2-A28A-C9FC-7EF7A4C7EC9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46169" y="3601191"/>
            <a:ext cx="1379223" cy="457201"/>
          </a:xfrm>
          <a:prstGeom prst="rect">
            <a:avLst/>
          </a:prstGeom>
        </p:spPr>
      </p:pic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A0CC8A15-7943-DE1F-C528-76D85FE73CA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13794" y="3593087"/>
            <a:ext cx="1379223" cy="457201"/>
          </a:xfrm>
          <a:prstGeom prst="rect">
            <a:avLst/>
          </a:prstGeom>
        </p:spPr>
      </p:pic>
      <p:graphicFrame>
        <p:nvGraphicFramePr>
          <p:cNvPr id="24" name="Content Placeholder 7">
            <a:extLst>
              <a:ext uri="{FF2B5EF4-FFF2-40B4-BE49-F238E27FC236}">
                <a16:creationId xmlns:a16="http://schemas.microsoft.com/office/drawing/2014/main" id="{97E54CF5-106E-E926-F825-40CF043072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64309"/>
              </p:ext>
            </p:extLst>
          </p:nvPr>
        </p:nvGraphicFramePr>
        <p:xfrm>
          <a:off x="1645441" y="5602247"/>
          <a:ext cx="67665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 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1016  5041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1016  5043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0-78000-04037-1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0-78000-04050-0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" name="Picture 29" descr="A purple box with a logo and text&#10;&#10;Description automatically generated">
            <a:extLst>
              <a:ext uri="{FF2B5EF4-FFF2-40B4-BE49-F238E27FC236}">
                <a16:creationId xmlns:a16="http://schemas.microsoft.com/office/drawing/2014/main" id="{5FD0AA5F-2943-12BC-6FC5-A0804F47696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441" y="5869251"/>
            <a:ext cx="1554480" cy="746151"/>
          </a:xfrm>
          <a:prstGeom prst="rect">
            <a:avLst/>
          </a:prstGeom>
        </p:spPr>
      </p:pic>
      <p:pic>
        <p:nvPicPr>
          <p:cNvPr id="32" name="Picture 31" descr="A black box with purple label&#10;&#10;Description automatically generated">
            <a:extLst>
              <a:ext uri="{FF2B5EF4-FFF2-40B4-BE49-F238E27FC236}">
                <a16:creationId xmlns:a16="http://schemas.microsoft.com/office/drawing/2014/main" id="{2D1165B0-20CB-252B-1034-7B8961D79E1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038" y="5869250"/>
            <a:ext cx="1554480" cy="746151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34AAE094-6CB6-D6F9-B70D-BD1D1A1C1A9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51" y="6382146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FC1B3BBC-6A92-B8CC-4AB0-CE808982656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648" y="638214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1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8C5145D-13B4-C287-A1E6-F3CC6CD87D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414215"/>
              </p:ext>
            </p:extLst>
          </p:nvPr>
        </p:nvGraphicFramePr>
        <p:xfrm>
          <a:off x="2061832" y="1371600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0852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7B31FC8F-0CB1-6768-B8C9-67C4722451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307854"/>
              </p:ext>
            </p:extLst>
          </p:nvPr>
        </p:nvGraphicFramePr>
        <p:xfrm>
          <a:off x="2061832" y="2926080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0-78000-05512-2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7E72DEC-B821-868C-7704-9681DE77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690" y="1729661"/>
            <a:ext cx="1554479" cy="74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265CB4-2495-9BBC-EF68-B4EFB2D9C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61" y="1729661"/>
            <a:ext cx="1554479" cy="746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B6D469-02D4-D771-FD45-257931857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690" y="3284525"/>
            <a:ext cx="1554479" cy="746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915CDA-B278-D4B6-35BA-50BD42CB8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61" y="3284525"/>
            <a:ext cx="1554479" cy="746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E5335C-CFBA-83D9-BBC0-398B4CDEB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61" y="3867686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4F3936-4389-EAC7-015A-154A56B3AA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530" y="2328060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493E5B-3D89-3BA8-487F-CD1A14FE39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48" y="2328060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BB4BF2-4AA5-27D3-9693-AC9C9A0D1C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48" y="3867686"/>
            <a:ext cx="1379223" cy="457201"/>
          </a:xfrm>
          <a:prstGeom prst="rect">
            <a:avLst/>
          </a:prstGeom>
        </p:spPr>
      </p:pic>
      <p:graphicFrame>
        <p:nvGraphicFramePr>
          <p:cNvPr id="20" name="Content Placeholder 7">
            <a:extLst>
              <a:ext uri="{FF2B5EF4-FFF2-40B4-BE49-F238E27FC236}">
                <a16:creationId xmlns:a16="http://schemas.microsoft.com/office/drawing/2014/main" id="{BCC1E991-9687-F55A-C1AB-324E44F443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684396"/>
              </p:ext>
            </p:extLst>
          </p:nvPr>
        </p:nvGraphicFramePr>
        <p:xfrm>
          <a:off x="571500" y="6124540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1016  5232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1000  0179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0-78000-04082-1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0-78000-04416-4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424CE57-48BB-393D-8982-EE6636EAC2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028" y="6915073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B7ABDCC-EC87-17CE-8282-A6B153BDA4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9" y="6394232"/>
            <a:ext cx="1554479" cy="7461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9CCAB99-ADF6-5A2F-CE02-C57C759601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050" y="6910535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04F2D0-8DF7-9106-430A-52B57BCF97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75" y="6402715"/>
            <a:ext cx="1554479" cy="746150"/>
          </a:xfrm>
          <a:prstGeom prst="rect">
            <a:avLst/>
          </a:prstGeom>
        </p:spPr>
      </p:pic>
      <p:graphicFrame>
        <p:nvGraphicFramePr>
          <p:cNvPr id="27" name="Content Placeholder 7">
            <a:extLst>
              <a:ext uri="{FF2B5EF4-FFF2-40B4-BE49-F238E27FC236}">
                <a16:creationId xmlns:a16="http://schemas.microsoft.com/office/drawing/2014/main" id="{F4C3C4E1-1B69-EF16-0CA3-BEA9D3350A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6403335"/>
              </p:ext>
            </p:extLst>
          </p:nvPr>
        </p:nvGraphicFramePr>
        <p:xfrm>
          <a:off x="2061832" y="4479590"/>
          <a:ext cx="5943600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 Cream Sundae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 Cream Sundae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1016  4654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1016  4655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0-78000-34272-7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0-78000-65794-4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3" name="Picture 32" descr="A blue box with a logo on it&#10;&#10;Description automatically generated">
            <a:extLst>
              <a:ext uri="{FF2B5EF4-FFF2-40B4-BE49-F238E27FC236}">
                <a16:creationId xmlns:a16="http://schemas.microsoft.com/office/drawing/2014/main" id="{C573D1D7-4CBF-AB05-FFD7-051428DD9F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49" y="6394232"/>
            <a:ext cx="1554480" cy="746151"/>
          </a:xfrm>
          <a:prstGeom prst="rect">
            <a:avLst/>
          </a:prstGeom>
        </p:spPr>
      </p:pic>
      <p:pic>
        <p:nvPicPr>
          <p:cNvPr id="35" name="Picture 34" descr="A box of ice cream sundaes&#10;&#10;Description automatically generated">
            <a:extLst>
              <a:ext uri="{FF2B5EF4-FFF2-40B4-BE49-F238E27FC236}">
                <a16:creationId xmlns:a16="http://schemas.microsoft.com/office/drawing/2014/main" id="{A8DD7284-0901-E962-BAF3-255A7530895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32" y="4883755"/>
            <a:ext cx="1554480" cy="746151"/>
          </a:xfrm>
          <a:prstGeom prst="rect">
            <a:avLst/>
          </a:prstGeom>
        </p:spPr>
      </p:pic>
      <p:pic>
        <p:nvPicPr>
          <p:cNvPr id="37" name="Picture 36" descr="A box of ice cream sundae&#10;&#10;Description automatically generated">
            <a:extLst>
              <a:ext uri="{FF2B5EF4-FFF2-40B4-BE49-F238E27FC236}">
                <a16:creationId xmlns:a16="http://schemas.microsoft.com/office/drawing/2014/main" id="{48A2FBCE-1C21-4411-9F2E-81AB73894EB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60" y="4883755"/>
            <a:ext cx="1554480" cy="74615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93EBD8C6-8CFB-C554-751C-76C2FC5BED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188" y="690812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09BC6484-8D96-4E90-8E2C-DF7CF58A96E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530" y="5532493"/>
            <a:ext cx="1379223" cy="457201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868322E1-1AAE-6557-FD43-2DDA15186EE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02" y="553529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4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D663AC6-071D-20BD-D1F0-C6D7E0E369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845550"/>
              </p:ext>
            </p:extLst>
          </p:nvPr>
        </p:nvGraphicFramePr>
        <p:xfrm>
          <a:off x="2059034" y="1371600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0865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0-78000-11316-7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ED91C3B1-01A2-D891-BD25-F8B86AA83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66" y="1732614"/>
            <a:ext cx="1554479" cy="7461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8BBA28-2C78-F571-15BA-F3EC519E1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12" y="1730045"/>
            <a:ext cx="1554477" cy="746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FFD875-3B3C-7812-D763-3E11392FB2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382" y="2341119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54DDA1-4EF3-9674-FDDF-043E2B536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208" y="2341119"/>
            <a:ext cx="1379223" cy="457201"/>
          </a:xfrm>
          <a:prstGeom prst="rect">
            <a:avLst/>
          </a:prstGeom>
        </p:spPr>
      </p:pic>
      <p:graphicFrame>
        <p:nvGraphicFramePr>
          <p:cNvPr id="23" name="Content Placeholder 7">
            <a:extLst>
              <a:ext uri="{FF2B5EF4-FFF2-40B4-BE49-F238E27FC236}">
                <a16:creationId xmlns:a16="http://schemas.microsoft.com/office/drawing/2014/main" id="{A7D7AB19-22C8-5570-5E41-EEE03C2E53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703732"/>
              </p:ext>
            </p:extLst>
          </p:nvPr>
        </p:nvGraphicFramePr>
        <p:xfrm>
          <a:off x="573134" y="4574867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1000  0874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1000  0877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0-78000-23016-1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0-78000-23116-8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38A18D65-046F-F94A-AC77-725ABEFAC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6" y="4841872"/>
            <a:ext cx="1554479" cy="7461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137A58E-B1E9-22D5-A37B-09882D9657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45" y="5355502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4B7641-42D4-0409-EB86-7D6EEF1B5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061" y="4841349"/>
            <a:ext cx="1554480" cy="7461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E151A5-922A-9B44-9073-F1A31D920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567" y="5361554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10C086-26C0-0D6C-D215-AFAF534BB6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2" y="4841872"/>
            <a:ext cx="1554479" cy="7461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3EE8372-E37A-A8D5-9738-0DA9A4D261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23" y="5355503"/>
            <a:ext cx="1379223" cy="457201"/>
          </a:xfrm>
          <a:prstGeom prst="rect">
            <a:avLst/>
          </a:prstGeom>
        </p:spPr>
      </p:pic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221C8E54-6F43-5450-8E29-330C9FE9F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387999"/>
              </p:ext>
            </p:extLst>
          </p:nvPr>
        </p:nvGraphicFramePr>
        <p:xfrm>
          <a:off x="577853" y="5995582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005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1000  0187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0-78000-01616-1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0-78000-01716-8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0-78000-01816-5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5254F70A-3F43-7F39-9ACF-6C8CDC2575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66" y="6262586"/>
            <a:ext cx="1554479" cy="7461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BBC7802-2F92-2A32-4189-1B74991104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91" y="6801733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397D5E0-1622-6C67-A191-5FB17C5C9E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67" y="6262587"/>
            <a:ext cx="1554479" cy="74614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B6C74F2-390C-A857-CECF-E7E29A5D50A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09" y="6801735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9194EE5-5607-0E48-06BD-BA95E13084C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219" y="6265230"/>
            <a:ext cx="1554480" cy="7461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A72FF73-8BAA-8177-3E23-649EAFB480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99" y="6801734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7D4ED593-5E1C-020D-90EF-5A426F5AE9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055972"/>
              </p:ext>
            </p:extLst>
          </p:nvPr>
        </p:nvGraphicFramePr>
        <p:xfrm>
          <a:off x="2059034" y="2933796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1015  8803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0-78000-03850-7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3BB6E3-D066-6B03-036F-013DAF5B537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383" y="3933250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13DA9F-8416-1120-C10B-4F63C803D6F1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2055766" y="3311294"/>
            <a:ext cx="1554476" cy="746149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3B761FD2-561E-AA89-B016-BB3523376F6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12796" y="3933249"/>
            <a:ext cx="1379223" cy="457201"/>
          </a:xfrm>
          <a:prstGeom prst="rect">
            <a:avLst/>
          </a:prstGeom>
        </p:spPr>
      </p:pic>
      <p:pic>
        <p:nvPicPr>
          <p:cNvPr id="38" name="Picture 37" descr="A box of orange juice&#10;&#10;Description automatically generated">
            <a:extLst>
              <a:ext uri="{FF2B5EF4-FFF2-40B4-BE49-F238E27FC236}">
                <a16:creationId xmlns:a16="http://schemas.microsoft.com/office/drawing/2014/main" id="{EDCF825C-8805-89DB-91CC-E1C5CC44E1D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76" y="3311294"/>
            <a:ext cx="1554480" cy="74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5EF1483F-90B7-35C2-A2ED-4636FE1776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281626"/>
              </p:ext>
            </p:extLst>
          </p:nvPr>
        </p:nvGraphicFramePr>
        <p:xfrm>
          <a:off x="568429" y="1371600"/>
          <a:ext cx="89154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0829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  0830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AutoNum type="arabicPlain" startAt="1000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0833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4EC6E0E-DECA-B051-7550-69334E7ED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17" y="2329171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3D60DE-AD2C-68AE-DACB-261F3A870B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54" y="2329800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6F6770-6222-FFB9-12C8-BC3FF28CD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86" y="2329172"/>
            <a:ext cx="1379223" cy="457201"/>
          </a:xfrm>
          <a:prstGeom prst="rect">
            <a:avLst/>
          </a:prstGeom>
        </p:spPr>
      </p:pic>
      <p:pic>
        <p:nvPicPr>
          <p:cNvPr id="10" name="Picture 9" descr="A green box with white text and yellow circles&#10;&#10;Description automatically generated">
            <a:extLst>
              <a:ext uri="{FF2B5EF4-FFF2-40B4-BE49-F238E27FC236}">
                <a16:creationId xmlns:a16="http://schemas.microsoft.com/office/drawing/2014/main" id="{9F821276-7DB3-0850-08A2-95B8ADF953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568" y="1730042"/>
            <a:ext cx="1554480" cy="746151"/>
          </a:xfrm>
          <a:prstGeom prst="rect">
            <a:avLst/>
          </a:prstGeom>
        </p:spPr>
      </p:pic>
      <p:pic>
        <p:nvPicPr>
          <p:cNvPr id="11" name="Picture 10" descr="A green box of soda&#10;&#10;Description automatically generated">
            <a:extLst>
              <a:ext uri="{FF2B5EF4-FFF2-40B4-BE49-F238E27FC236}">
                <a16:creationId xmlns:a16="http://schemas.microsoft.com/office/drawing/2014/main" id="{7EE0EAB3-A69E-05F0-FCA1-D7CE80B13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8417" y="1730041"/>
            <a:ext cx="1554480" cy="746151"/>
          </a:xfrm>
          <a:prstGeom prst="rect">
            <a:avLst/>
          </a:prstGeom>
        </p:spPr>
      </p:pic>
      <p:pic>
        <p:nvPicPr>
          <p:cNvPr id="12" name="Picture 11" descr="A red box of soda&#10;&#10;Description automatically generated">
            <a:extLst>
              <a:ext uri="{FF2B5EF4-FFF2-40B4-BE49-F238E27FC236}">
                <a16:creationId xmlns:a16="http://schemas.microsoft.com/office/drawing/2014/main" id="{4DA1F121-2131-FE98-BC57-0E0572DBEC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6762" y="1730040"/>
            <a:ext cx="1554480" cy="746151"/>
          </a:xfrm>
          <a:prstGeom prst="rect">
            <a:avLst/>
          </a:prstGeom>
        </p:spPr>
      </p:pic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9CCDC7FF-A462-BBF9-C3F9-AC4DF5372B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047636"/>
              </p:ext>
            </p:extLst>
          </p:nvPr>
        </p:nvGraphicFramePr>
        <p:xfrm>
          <a:off x="575432" y="2916555"/>
          <a:ext cx="8915400" cy="1501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600"/>
                        </a:spcAft>
                        <a:buAutoNum type="arabicPlain" startAt="1015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6397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1015  6395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0-78000-03798-2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0-78000-03818-7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2E2E126C-5346-A0A3-6D48-CA7C09C539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874" y="3907154"/>
            <a:ext cx="1379223" cy="457201"/>
          </a:xfrm>
          <a:prstGeom prst="rect">
            <a:avLst/>
          </a:prstGeom>
        </p:spPr>
      </p:pic>
      <p:pic>
        <p:nvPicPr>
          <p:cNvPr id="15" name="Picture 14" descr="A box of cherry soda&#10;&#10;Description automatically generated">
            <a:extLst>
              <a:ext uri="{FF2B5EF4-FFF2-40B4-BE49-F238E27FC236}">
                <a16:creationId xmlns:a16="http://schemas.microsoft.com/office/drawing/2014/main" id="{16AB78D7-8105-3379-CF13-C14B7CA858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574" y="3294050"/>
            <a:ext cx="1554480" cy="746151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E6771F23-4D41-1C69-5099-928DC64768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3522" y="3907153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2CEAE7C6-F2BD-045F-99AA-6D13F568DD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0755" y="3907153"/>
            <a:ext cx="1379223" cy="457201"/>
          </a:xfrm>
          <a:prstGeom prst="rect">
            <a:avLst/>
          </a:prstGeom>
        </p:spPr>
      </p:pic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E8BF4F04-70B1-8E76-EF47-5932C0A76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378242"/>
              </p:ext>
            </p:extLst>
          </p:nvPr>
        </p:nvGraphicFramePr>
        <p:xfrm>
          <a:off x="575432" y="4502223"/>
          <a:ext cx="8915400" cy="1504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Cranberry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1000  1994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1015  9680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0-78000-15616-4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B6FCEB2-B459-799C-CD64-FB51FD5652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32" y="4881343"/>
            <a:ext cx="1554479" cy="7461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B73172-763F-FE01-97B6-B2CF8C58401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94" y="5449561"/>
            <a:ext cx="1379223" cy="457201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F222931-373A-ED7E-6677-6428AD5C149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45278" y="4881341"/>
            <a:ext cx="1554480" cy="746151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B20D067E-124E-D487-D9CA-A8E8FEBAE0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0852" y="4881341"/>
            <a:ext cx="1554480" cy="74615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62549C85-7DB5-F468-9A90-9428A602468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88215" y="5446933"/>
            <a:ext cx="1379223" cy="457201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7550B4A3-9ED9-7870-9DB5-91B25F1787F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12640" y="5446933"/>
            <a:ext cx="1379223" cy="457201"/>
          </a:xfrm>
          <a:prstGeom prst="rect">
            <a:avLst/>
          </a:prstGeom>
        </p:spPr>
      </p:pic>
      <p:graphicFrame>
        <p:nvGraphicFramePr>
          <p:cNvPr id="29" name="Content Placeholder 7">
            <a:extLst>
              <a:ext uri="{FF2B5EF4-FFF2-40B4-BE49-F238E27FC236}">
                <a16:creationId xmlns:a16="http://schemas.microsoft.com/office/drawing/2014/main" id="{DDFD7017-BF88-CD2D-54DA-30D73EED16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30140"/>
              </p:ext>
            </p:extLst>
          </p:nvPr>
        </p:nvGraphicFramePr>
        <p:xfrm>
          <a:off x="2057400" y="6096650"/>
          <a:ext cx="5943600" cy="1504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1000  0905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E9E0229B-87F5-78EF-7A51-1F3382D52E71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5030246" y="6475769"/>
            <a:ext cx="1554476" cy="74614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A21BBC4-1B43-42AF-8A75-6C8F09C47B0F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2057130" y="6475769"/>
            <a:ext cx="1554476" cy="7461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B60E2B-8D97-0393-4E58-C32C96BD373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089" y="7055236"/>
            <a:ext cx="1379223" cy="4572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0C0E5D0-8ED9-19B1-D79E-EE1D833FA87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79" y="7055236"/>
            <a:ext cx="1379223" cy="457201"/>
          </a:xfrm>
          <a:prstGeom prst="rect">
            <a:avLst/>
          </a:prstGeom>
        </p:spPr>
      </p:pic>
      <p:pic>
        <p:nvPicPr>
          <p:cNvPr id="41" name="Picture 40" descr="A box of soda pop&#10;&#10;Description automatically generated">
            <a:extLst>
              <a:ext uri="{FF2B5EF4-FFF2-40B4-BE49-F238E27FC236}">
                <a16:creationId xmlns:a16="http://schemas.microsoft.com/office/drawing/2014/main" id="{5225C8BE-D9A6-290B-0432-FF08ED1EF47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46" y="3294050"/>
            <a:ext cx="1554480" cy="746151"/>
          </a:xfrm>
          <a:prstGeom prst="rect">
            <a:avLst/>
          </a:prstGeom>
        </p:spPr>
      </p:pic>
      <p:pic>
        <p:nvPicPr>
          <p:cNvPr id="43" name="Picture 42" descr="A box of soda pop&#10;&#10;Description automatically generated">
            <a:extLst>
              <a:ext uri="{FF2B5EF4-FFF2-40B4-BE49-F238E27FC236}">
                <a16:creationId xmlns:a16="http://schemas.microsoft.com/office/drawing/2014/main" id="{99D34929-A549-0A92-974B-5CE3A9E2DF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7" y="3294050"/>
            <a:ext cx="1554480" cy="74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A1B9F400-E74A-C51E-122A-FA44015A45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073151"/>
              </p:ext>
            </p:extLst>
          </p:nvPr>
        </p:nvGraphicFramePr>
        <p:xfrm>
          <a:off x="638213" y="27551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1001  5532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1016  9105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1016  4706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0-78000-01484-6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0-78000-04170-5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0-78000-03978-8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54CDF5CC-8E4E-8076-D88F-811F88354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817746"/>
              </p:ext>
            </p:extLst>
          </p:nvPr>
        </p:nvGraphicFramePr>
        <p:xfrm>
          <a:off x="638213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1001  5534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1001  5439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1002  1433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0-78000-02002-1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0-78000-11308-2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0-71817-80009-1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 blue and white box with red letters&#10;&#10;Description automatically generated">
            <a:extLst>
              <a:ext uri="{FF2B5EF4-FFF2-40B4-BE49-F238E27FC236}">
                <a16:creationId xmlns:a16="http://schemas.microsoft.com/office/drawing/2014/main" id="{65035833-5938-6C11-AC72-A99AEC54C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8" y="2991406"/>
            <a:ext cx="1463043" cy="807722"/>
          </a:xfrm>
          <a:prstGeom prst="rect">
            <a:avLst/>
          </a:prstGeom>
        </p:spPr>
      </p:pic>
      <p:pic>
        <p:nvPicPr>
          <p:cNvPr id="9" name="Picture 8" descr="A red and white box with blue text&#10;&#10;Description automatically generated">
            <a:extLst>
              <a:ext uri="{FF2B5EF4-FFF2-40B4-BE49-F238E27FC236}">
                <a16:creationId xmlns:a16="http://schemas.microsoft.com/office/drawing/2014/main" id="{98E669E3-FCD3-F6AA-FAE0-4AECE88AF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014" y="2991406"/>
            <a:ext cx="1463043" cy="807722"/>
          </a:xfrm>
          <a:prstGeom prst="rect">
            <a:avLst/>
          </a:prstGeom>
        </p:spPr>
      </p:pic>
      <p:pic>
        <p:nvPicPr>
          <p:cNvPr id="10" name="Picture 9" descr="A box of orange juice with blue text and a sun&#10;&#10;Description automatically generated">
            <a:extLst>
              <a:ext uri="{FF2B5EF4-FFF2-40B4-BE49-F238E27FC236}">
                <a16:creationId xmlns:a16="http://schemas.microsoft.com/office/drawing/2014/main" id="{6A46C9E8-7CFF-B1BA-F819-9ECD77E02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0815" y="1604007"/>
            <a:ext cx="1463043" cy="807722"/>
          </a:xfrm>
          <a:prstGeom prst="rect">
            <a:avLst/>
          </a:prstGeom>
        </p:spPr>
      </p:pic>
      <p:pic>
        <p:nvPicPr>
          <p:cNvPr id="16" name="Picture 15" descr="A green box with white text and yellow bubbles&#10;&#10;Description automatically generated">
            <a:extLst>
              <a:ext uri="{FF2B5EF4-FFF2-40B4-BE49-F238E27FC236}">
                <a16:creationId xmlns:a16="http://schemas.microsoft.com/office/drawing/2014/main" id="{F59BF6CF-9597-A1F7-17D1-BD60C0497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738" y="1604007"/>
            <a:ext cx="1463043" cy="807722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74A952B3-CD98-725F-8309-1146ADCA5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0374" y="2150553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0D65F3A8-AEA9-000A-C2C5-D24448AD71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7522" y="3539921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370830BF-CB7C-D7AC-2580-3E3456D1E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0373" y="3544590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 and a number&#10;&#10;Description automatically generated">
            <a:extLst>
              <a:ext uri="{FF2B5EF4-FFF2-40B4-BE49-F238E27FC236}">
                <a16:creationId xmlns:a16="http://schemas.microsoft.com/office/drawing/2014/main" id="{061143B1-E801-EA0A-C348-C34032553E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0297" y="2150553"/>
            <a:ext cx="1379223" cy="457201"/>
          </a:xfrm>
          <a:prstGeom prst="rect">
            <a:avLst/>
          </a:prstGeom>
        </p:spPr>
      </p:pic>
      <p:pic>
        <p:nvPicPr>
          <p:cNvPr id="30" name="Picture 29" descr="A red can of soda&#10;&#10;Description automatically generated">
            <a:extLst>
              <a:ext uri="{FF2B5EF4-FFF2-40B4-BE49-F238E27FC236}">
                <a16:creationId xmlns:a16="http://schemas.microsoft.com/office/drawing/2014/main" id="{859694B2-5C15-CEDF-8802-C2B40E9F54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34" y="1604007"/>
            <a:ext cx="1463043" cy="807722"/>
          </a:xfrm>
          <a:prstGeom prst="rect">
            <a:avLst/>
          </a:prstGeom>
        </p:spPr>
      </p:pic>
      <p:pic>
        <p:nvPicPr>
          <p:cNvPr id="32" name="Picture 31" descr="A blue and white box with red text&#10;&#10;Description automatically generated">
            <a:extLst>
              <a:ext uri="{FF2B5EF4-FFF2-40B4-BE49-F238E27FC236}">
                <a16:creationId xmlns:a16="http://schemas.microsoft.com/office/drawing/2014/main" id="{ABD24F29-CD67-3007-C152-48F8354E4D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815" y="2988593"/>
            <a:ext cx="1463043" cy="807722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94CB3559-46AE-265B-E10B-5D6EABD48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953" y="2150553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8AF777A2-F0DF-BFFA-7ADF-AC2B225176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23" y="353992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2CFE59E-7F9F-1E8A-37EE-CA08D516C6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613448"/>
              </p:ext>
            </p:extLst>
          </p:nvPr>
        </p:nvGraphicFramePr>
        <p:xfrm>
          <a:off x="640080" y="1371600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AutoNum type="arabicPlain" startAt="1000"/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1013  7175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0-78000-08210-4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0-78000-08310-1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FA5A3F5-5554-E49B-D34C-487DFB369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365032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5710A5-198A-5E3A-C277-CC09A0063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94" y="2365032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F5B80-C401-3CD4-A976-17DB43117D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8" y="1385010"/>
            <a:ext cx="1463040" cy="14312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B4022C-6B86-09A9-CECA-877338C93D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614" y="1384892"/>
            <a:ext cx="1463040" cy="14312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987AA7-68F9-239D-329B-AABC1A8303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58" y="1383639"/>
            <a:ext cx="1463040" cy="1433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6C53F2-190A-689D-17DF-065CE12D5E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39" y="2365031"/>
            <a:ext cx="1379223" cy="457201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BCC71A31-31F2-67D0-A6C3-7CDBF2A839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7756"/>
              </p:ext>
            </p:extLst>
          </p:nvPr>
        </p:nvGraphicFramePr>
        <p:xfrm>
          <a:off x="640080" y="2966139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0-78000-05210-7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0-78000-11310-5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CA2361F3-EE3A-50DA-3894-249027065F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699566"/>
              </p:ext>
            </p:extLst>
          </p:nvPr>
        </p:nvGraphicFramePr>
        <p:xfrm>
          <a:off x="2103120" y="4518006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1000  1043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0-78000-01610-9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0-78000-01214-9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AC891BBB-1858-50E0-7155-F9796E0FF4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372864"/>
              </p:ext>
            </p:extLst>
          </p:nvPr>
        </p:nvGraphicFramePr>
        <p:xfrm>
          <a:off x="2103120" y="6069873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1000  6264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0-78000-01234-7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0-78000-15210-4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B78B6C32-6CA9-8581-6578-73F08A00DF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85" y="3971978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947B60-CECE-8F2A-3130-EAF33C6B53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2980742"/>
            <a:ext cx="1463040" cy="14338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E4B016-0B17-7143-EC0F-21B37724BF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38" y="3971976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3571ED-82A4-29E6-D409-FE90E338CF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58" y="2980742"/>
            <a:ext cx="1463040" cy="14312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6F2A8C-8394-E5BB-42F0-2D75829702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614" y="2980742"/>
            <a:ext cx="1463040" cy="14338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A5839C1-8E03-3615-0CA2-35181111C1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93" y="3971977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E63A78-075E-E112-26E0-AA7BA6C936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522" y="5519856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77158D-588B-76A3-B5F1-BF6D0AD3A05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574" y="4532609"/>
            <a:ext cx="1463040" cy="14338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EEFBF7-FEE1-65C7-B937-8F2511F361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607" y="5519856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8E27F2-A72B-D3DC-7F3B-897F0F5D2227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5024118" y="4536152"/>
            <a:ext cx="1463040" cy="14325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57BB91-F162-24C9-185D-45B45D1BDB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607" y="7059809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ADD90E-BFB6-FA2F-8367-D9FDC610025F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5031036" y="6085776"/>
            <a:ext cx="1463040" cy="14325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CD7BE07-D567-9DF8-59F5-6B983D0F019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521" y="7059809"/>
            <a:ext cx="1379223" cy="4572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9F8FDB-A505-0794-05D9-53E7CA92DA18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2112748" y="6085776"/>
            <a:ext cx="1461685" cy="143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9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D1A9E33B-4BD1-1004-F165-AE1424A35D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987170"/>
              </p:ext>
            </p:extLst>
          </p:nvPr>
        </p:nvGraphicFramePr>
        <p:xfrm>
          <a:off x="457200" y="3505200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1008  9269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1008  6430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1008  9301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1008  9257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0-78000-05223-7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0-78000-11323-5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0-78000-00039-9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0-78000-02439-5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9430565-40C4-A8C5-BB3D-C0545C30B5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229859"/>
              </p:ext>
            </p:extLst>
          </p:nvPr>
        </p:nvGraphicFramePr>
        <p:xfrm>
          <a:off x="1600200" y="1524000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Berries and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1007  8568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1015  7739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1014  9170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0-78000-00586-8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0-78000-04123-1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0-78000-03699-2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679F734-489D-7DA1-D045-072BD4BF9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39" y="2788919"/>
            <a:ext cx="1379223" cy="457201"/>
          </a:xfrm>
          <a:prstGeom prst="rect">
            <a:avLst/>
          </a:prstGeom>
        </p:spPr>
      </p:pic>
      <p:pic>
        <p:nvPicPr>
          <p:cNvPr id="5" name="Picture 4" descr="A green can of soda with white text and green circles and dots&#10;&#10;Description automatically generated">
            <a:extLst>
              <a:ext uri="{FF2B5EF4-FFF2-40B4-BE49-F238E27FC236}">
                <a16:creationId xmlns:a16="http://schemas.microsoft.com/office/drawing/2014/main" id="{9839D15B-04E3-0473-7B7A-594C75A11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88" y="3505200"/>
            <a:ext cx="777242" cy="1828804"/>
          </a:xfrm>
          <a:prstGeom prst="rect">
            <a:avLst/>
          </a:prstGeom>
        </p:spPr>
      </p:pic>
      <p:pic>
        <p:nvPicPr>
          <p:cNvPr id="6" name="Picture 5" descr="A close up of a label&#10;&#10;Description automatically generated">
            <a:extLst>
              <a:ext uri="{FF2B5EF4-FFF2-40B4-BE49-F238E27FC236}">
                <a16:creationId xmlns:a16="http://schemas.microsoft.com/office/drawing/2014/main" id="{F7C1FA94-EC09-E2D2-1D10-417585BA1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82" y="3505196"/>
            <a:ext cx="777242" cy="1828804"/>
          </a:xfrm>
          <a:prstGeom prst="rect">
            <a:avLst/>
          </a:prstGeom>
        </p:spPr>
      </p:pic>
      <p:pic>
        <p:nvPicPr>
          <p:cNvPr id="8" name="Picture 7" descr="A can of ginger ale&#10;&#10;Description automatically generated">
            <a:extLst>
              <a:ext uri="{FF2B5EF4-FFF2-40B4-BE49-F238E27FC236}">
                <a16:creationId xmlns:a16="http://schemas.microsoft.com/office/drawing/2014/main" id="{7BCC952F-1FCC-5469-8D7A-D649F49DF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2632" y="3505196"/>
            <a:ext cx="777242" cy="1828804"/>
          </a:xfrm>
          <a:prstGeom prst="rect">
            <a:avLst/>
          </a:prstGeom>
        </p:spPr>
      </p:pic>
      <p:pic>
        <p:nvPicPr>
          <p:cNvPr id="9" name="Picture 8" descr="A close up of a can of soda&#10;&#10;Description automatically generated">
            <a:extLst>
              <a:ext uri="{FF2B5EF4-FFF2-40B4-BE49-F238E27FC236}">
                <a16:creationId xmlns:a16="http://schemas.microsoft.com/office/drawing/2014/main" id="{C655BF5C-3629-59F6-FD73-1C00ADF9E4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5754" y="1524000"/>
            <a:ext cx="777242" cy="1828804"/>
          </a:xfrm>
          <a:prstGeom prst="rect">
            <a:avLst/>
          </a:prstGeom>
        </p:spPr>
      </p:pic>
      <p:pic>
        <p:nvPicPr>
          <p:cNvPr id="10" name="Picture 9" descr="A close up of a can of soda&#10;&#10;Description automatically generated">
            <a:extLst>
              <a:ext uri="{FF2B5EF4-FFF2-40B4-BE49-F238E27FC236}">
                <a16:creationId xmlns:a16="http://schemas.microsoft.com/office/drawing/2014/main" id="{95B922E1-11B3-E31A-4C8C-0C2618C200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0785" y="3505196"/>
            <a:ext cx="777242" cy="1828804"/>
          </a:xfrm>
          <a:prstGeom prst="rect">
            <a:avLst/>
          </a:prstGeom>
        </p:spPr>
      </p:pic>
      <p:pic>
        <p:nvPicPr>
          <p:cNvPr id="11" name="Picture 10" descr="A blue can with red logo&#10;&#10;Description automatically generated">
            <a:extLst>
              <a:ext uri="{FF2B5EF4-FFF2-40B4-BE49-F238E27FC236}">
                <a16:creationId xmlns:a16="http://schemas.microsoft.com/office/drawing/2014/main" id="{7361D8CB-C34F-91DC-7E9D-7827E415A0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4488" y="1524000"/>
            <a:ext cx="777242" cy="1828804"/>
          </a:xfrm>
          <a:prstGeom prst="rect">
            <a:avLst/>
          </a:prstGeom>
        </p:spPr>
      </p:pic>
      <p:pic>
        <p:nvPicPr>
          <p:cNvPr id="12" name="Picture 11" descr="A purple can with a white circle and red logo&#10;&#10;Description automatically generated">
            <a:extLst>
              <a:ext uri="{FF2B5EF4-FFF2-40B4-BE49-F238E27FC236}">
                <a16:creationId xmlns:a16="http://schemas.microsoft.com/office/drawing/2014/main" id="{FD339120-B317-10EB-5D54-BDA97ACD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488" y="1524000"/>
            <a:ext cx="777242" cy="1828804"/>
          </a:xfrm>
          <a:prstGeom prst="rect">
            <a:avLst/>
          </a:prstGeom>
        </p:spPr>
      </p:pic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C95C86E1-CDE0-CD52-7539-73CECAF096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1547" y="4800600"/>
            <a:ext cx="1379223" cy="457201"/>
          </a:xfrm>
          <a:prstGeom prst="rect">
            <a:avLst/>
          </a:prstGeom>
        </p:spPr>
      </p:pic>
      <p:pic>
        <p:nvPicPr>
          <p:cNvPr id="14" name="Picture 13" descr="A bar code with numbers&#10;&#10;Description automatically generated">
            <a:extLst>
              <a:ext uri="{FF2B5EF4-FFF2-40B4-BE49-F238E27FC236}">
                <a16:creationId xmlns:a16="http://schemas.microsoft.com/office/drawing/2014/main" id="{06E10EE9-0DC3-ADA8-1690-E27F9E278B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8100" y="4800600"/>
            <a:ext cx="1379223" cy="457201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749B5324-C9C4-87DF-1162-9EFCFA44D5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1641" y="2788919"/>
            <a:ext cx="1379223" cy="457201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F5CD5F80-D892-F243-767C-ECAD01DB6D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44268" y="2788919"/>
            <a:ext cx="1379223" cy="457201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AB777DE9-D010-1614-D3B1-6F2B02D988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70925" y="4800599"/>
            <a:ext cx="1379223" cy="457201"/>
          </a:xfrm>
          <a:prstGeom prst="rect">
            <a:avLst/>
          </a:prstGeom>
        </p:spPr>
      </p:pic>
      <p:pic>
        <p:nvPicPr>
          <p:cNvPr id="18" name="Picture 17" descr="A bar code with numbers and a number&#10;&#10;Description automatically generated">
            <a:extLst>
              <a:ext uri="{FF2B5EF4-FFF2-40B4-BE49-F238E27FC236}">
                <a16:creationId xmlns:a16="http://schemas.microsoft.com/office/drawing/2014/main" id="{B142672A-34B5-9DB7-F4FC-EA92DF20345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1759" y="480059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Bottles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49CBD1E2-9D81-824A-8D23-E155E8D709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0345910"/>
              </p:ext>
            </p:extLst>
          </p:nvPr>
        </p:nvGraphicFramePr>
        <p:xfrm>
          <a:off x="637304" y="2988310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1002  8020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0-78000-01688-8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0-78000-01280-4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0-78000-01281-1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4EEC83D4-0F4F-86D7-ED3A-5D24F06988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308564"/>
              </p:ext>
            </p:extLst>
          </p:nvPr>
        </p:nvGraphicFramePr>
        <p:xfrm>
          <a:off x="2103120" y="4613810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1008  3872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1004  5978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0-78000-14888-6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0-78000-15288-3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1E55BEF0-0086-745F-7C84-4C1631CF5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40537"/>
              </p:ext>
            </p:extLst>
          </p:nvPr>
        </p:nvGraphicFramePr>
        <p:xfrm>
          <a:off x="645170" y="1371600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AutoNum type="arabicPlain" startAt="1000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2278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0-78000-08231-9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0-78000-08331-6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0-78000-05288-6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290D7AC-7B66-72BC-C24C-911367062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405" y="3956596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7A42F1-73E7-0437-5A69-E4A32A4C5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17" y="2333301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4FC9B9-58D4-53B5-8EFE-AF739AEB5D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77" y="2330471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F102A-DFFC-6A34-9D97-7DA06969E8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452" y="3956595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00A010-7DD7-6F93-F76C-028BF201C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114" y="2326995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A47E40-DD83-EE71-DE1A-BA7EAA6849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5" y="1626030"/>
            <a:ext cx="1463040" cy="942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3005E2-C745-3EB7-D582-9BBAAD5682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384" y="1620364"/>
            <a:ext cx="1463040" cy="9428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6FB790-248F-28F2-38C3-99CE301BD9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807" y="1622345"/>
            <a:ext cx="1463040" cy="942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FC7C74-F591-3744-0F5F-786BB313EE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885" y="5588153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D72CC9-51BE-C955-4F5F-134E41AA17A9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2" y="3235021"/>
            <a:ext cx="1463040" cy="9784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1AF4DA-E9EA-7246-FCB0-756AD7CD47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72" y="3956597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21E030-E7CD-C5BA-8896-82259BE49A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079" y="5587400"/>
            <a:ext cx="1379223" cy="457201"/>
          </a:xfrm>
          <a:prstGeom prst="rect">
            <a:avLst/>
          </a:prstGeom>
        </p:spPr>
      </p:pic>
      <p:pic>
        <p:nvPicPr>
          <p:cNvPr id="20" name="Picture 19" descr="A group of green soda bottles&#10;&#10;Description automatically generated">
            <a:extLst>
              <a:ext uri="{FF2B5EF4-FFF2-40B4-BE49-F238E27FC236}">
                <a16:creationId xmlns:a16="http://schemas.microsoft.com/office/drawing/2014/main" id="{B3415D1A-01C2-F103-C33B-24978F1811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4396" y="3235021"/>
            <a:ext cx="1463043" cy="975362"/>
          </a:xfrm>
          <a:prstGeom prst="rect">
            <a:avLst/>
          </a:prstGeom>
        </p:spPr>
      </p:pic>
      <p:pic>
        <p:nvPicPr>
          <p:cNvPr id="21" name="Picture 20" descr="A group of green bottles with green labels&#10;&#10;Description automatically generated">
            <a:extLst>
              <a:ext uri="{FF2B5EF4-FFF2-40B4-BE49-F238E27FC236}">
                <a16:creationId xmlns:a16="http://schemas.microsoft.com/office/drawing/2014/main" id="{1061AFAD-8B82-07F3-9F36-92A3D113849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36587" y="4857649"/>
            <a:ext cx="1463043" cy="975362"/>
          </a:xfrm>
          <a:prstGeom prst="rect">
            <a:avLst/>
          </a:prstGeom>
        </p:spPr>
      </p:pic>
      <p:pic>
        <p:nvPicPr>
          <p:cNvPr id="22" name="Picture 21" descr="A group of green bottles with white labels&#10;&#10;Description automatically generated">
            <a:extLst>
              <a:ext uri="{FF2B5EF4-FFF2-40B4-BE49-F238E27FC236}">
                <a16:creationId xmlns:a16="http://schemas.microsoft.com/office/drawing/2014/main" id="{EEE9BDF2-580B-A83F-E0B7-47715E4803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07268" y="4857649"/>
            <a:ext cx="1463043" cy="975362"/>
          </a:xfrm>
          <a:prstGeom prst="rect">
            <a:avLst/>
          </a:prstGeom>
        </p:spPr>
      </p:pic>
      <p:pic>
        <p:nvPicPr>
          <p:cNvPr id="23" name="Picture 22" descr="A group of green bottles&#10;&#10;Description automatically generated">
            <a:extLst>
              <a:ext uri="{FF2B5EF4-FFF2-40B4-BE49-F238E27FC236}">
                <a16:creationId xmlns:a16="http://schemas.microsoft.com/office/drawing/2014/main" id="{4E4837E4-5B88-76E5-3819-D3F2A4C4A25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62458" y="3235021"/>
            <a:ext cx="1463043" cy="97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4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16.9oz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1B9C6D1-06DB-67D1-283D-F20344C1B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4372175"/>
              </p:ext>
            </p:extLst>
          </p:nvPr>
        </p:nvGraphicFramePr>
        <p:xfrm>
          <a:off x="643602" y="1373392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732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0-78000-00386-4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0-78000-00388-8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0-78000-03528-5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15D5FD2-0624-2267-F566-ABC76B52A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559" y="2492430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55A572-871F-4602-3EB5-F18131D3D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181" y="2500815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2E0597-8BF5-F822-22D4-6EAF4E806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2" y="1371600"/>
            <a:ext cx="1463040" cy="1645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51DDA1-4E7A-F93A-8358-CD7BED826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244" y="1374921"/>
            <a:ext cx="1463040" cy="1645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8556FD-84D8-651E-72AA-9CA7E5F761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784" y="1371600"/>
            <a:ext cx="1463040" cy="1645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B924BE-09FC-6B7F-C8B2-EE68EC0D70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1" y="2492429"/>
            <a:ext cx="1379223" cy="457201"/>
          </a:xfrm>
          <a:prstGeom prst="rect">
            <a:avLst/>
          </a:prstGeom>
        </p:spPr>
      </p:pic>
      <p:graphicFrame>
        <p:nvGraphicFramePr>
          <p:cNvPr id="24" name="Content Placeholder 7">
            <a:extLst>
              <a:ext uri="{FF2B5EF4-FFF2-40B4-BE49-F238E27FC236}">
                <a16:creationId xmlns:a16="http://schemas.microsoft.com/office/drawing/2014/main" id="{252A6665-AC05-6D8D-5FA9-704B00B539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603505"/>
              </p:ext>
            </p:extLst>
          </p:nvPr>
        </p:nvGraphicFramePr>
        <p:xfrm>
          <a:off x="641456" y="3132481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732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0-78000-05342-5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C400CD47-B8F3-45D0-0656-FB557CF2A7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76" y="4254871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317FFA9-1BFD-59AE-2317-8FA4663C3B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030" y="4254870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E60D403-07FE-1271-55D2-1D8B0EB703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095" y="4277583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49E0CD8-DCA8-5E76-6474-A96DFCE4C457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58" y="3132481"/>
            <a:ext cx="1463040" cy="16459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0E92A1-2AB5-E5A7-2518-7B2B209CD5AD}"/>
              </a:ext>
            </a:extLst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38" y="3127677"/>
            <a:ext cx="1463040" cy="16459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EE7CD3-C121-465B-F128-6EAACDC3B78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098" y="3135538"/>
            <a:ext cx="1463040" cy="1645920"/>
          </a:xfrm>
          <a:prstGeom prst="rect">
            <a:avLst/>
          </a:prstGeom>
        </p:spPr>
      </p:pic>
      <p:graphicFrame>
        <p:nvGraphicFramePr>
          <p:cNvPr id="32" name="Content Placeholder 7">
            <a:extLst>
              <a:ext uri="{FF2B5EF4-FFF2-40B4-BE49-F238E27FC236}">
                <a16:creationId xmlns:a16="http://schemas.microsoft.com/office/drawing/2014/main" id="{D16C7472-AE9B-5620-C455-5DDAA9849B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159533"/>
              </p:ext>
            </p:extLst>
          </p:nvPr>
        </p:nvGraphicFramePr>
        <p:xfrm>
          <a:off x="2103982" y="4888558"/>
          <a:ext cx="5852160" cy="1645920"/>
        </p:xfrm>
        <a:graphic>
          <a:graphicData uri="http://schemas.openxmlformats.org/drawingml/2006/table">
            <a:tbl>
              <a:tblPr firstRow="1" bandRow="1"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1732">
                <a:tc rowSpan="4"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0-78000-11342-6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0-78000-00676-6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3" name="Picture 32">
            <a:extLst>
              <a:ext uri="{FF2B5EF4-FFF2-40B4-BE49-F238E27FC236}">
                <a16:creationId xmlns:a16="http://schemas.microsoft.com/office/drawing/2014/main" id="{0F978032-CEA5-54DC-2BD1-505C7EF326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019" y="6026517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A0DD63C-F389-CF2E-69C2-0A325A30EB6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263" y="6024746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5D5513-0871-5F00-73F4-11390B7B9397}"/>
              </a:ext>
            </a:extLst>
          </p:cNvPr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259" y="4888558"/>
            <a:ext cx="1463040" cy="16459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A234820-945D-F4F9-0539-19841DC778F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083" y="4898279"/>
            <a:ext cx="146304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16.9oz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A0F89B44-8C20-7812-1BB4-08170DFEA2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8315887"/>
              </p:ext>
            </p:extLst>
          </p:nvPr>
        </p:nvGraphicFramePr>
        <p:xfrm>
          <a:off x="2103708" y="1375155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5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0-78000-01325-2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959AFD3D-B6BA-BDA8-6F13-97F598471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160370"/>
              </p:ext>
            </p:extLst>
          </p:nvPr>
        </p:nvGraphicFramePr>
        <p:xfrm>
          <a:off x="2103468" y="4816971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5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1000  2576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1000  1266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0-78000-00117-4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C7E0996D-4D0F-B029-4A75-9EBDB74B3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57" y="5908416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5E8628-7C6D-2939-86CD-8438CAF23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440" y="5912675"/>
            <a:ext cx="1379223" cy="457201"/>
          </a:xfrm>
          <a:prstGeom prst="rect">
            <a:avLst/>
          </a:prstGeom>
        </p:spPr>
      </p:pic>
      <p:pic>
        <p:nvPicPr>
          <p:cNvPr id="16" name="Picture 15" descr="A group of green bottles with green liquid in them&#10;&#10;Description automatically generated">
            <a:extLst>
              <a:ext uri="{FF2B5EF4-FFF2-40B4-BE49-F238E27FC236}">
                <a16:creationId xmlns:a16="http://schemas.microsoft.com/office/drawing/2014/main" id="{F32A2617-196C-9F8E-5880-C3F4FFD13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7279" y="4820523"/>
            <a:ext cx="1463043" cy="1645923"/>
          </a:xfrm>
          <a:prstGeom prst="rect">
            <a:avLst/>
          </a:prstGeom>
        </p:spPr>
      </p:pic>
      <p:pic>
        <p:nvPicPr>
          <p:cNvPr id="17" name="Picture 16" descr="A group of green bottles with white label&#10;&#10;Description automatically generated">
            <a:extLst>
              <a:ext uri="{FF2B5EF4-FFF2-40B4-BE49-F238E27FC236}">
                <a16:creationId xmlns:a16="http://schemas.microsoft.com/office/drawing/2014/main" id="{25282211-0C29-136B-C181-CD829E972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755" y="4820523"/>
            <a:ext cx="1463043" cy="1645923"/>
          </a:xfrm>
          <a:prstGeom prst="rect">
            <a:avLst/>
          </a:prstGeom>
        </p:spPr>
      </p:pic>
      <p:graphicFrame>
        <p:nvGraphicFramePr>
          <p:cNvPr id="18" name="Content Placeholder 7">
            <a:extLst>
              <a:ext uri="{FF2B5EF4-FFF2-40B4-BE49-F238E27FC236}">
                <a16:creationId xmlns:a16="http://schemas.microsoft.com/office/drawing/2014/main" id="{61F58976-A513-6D32-43C0-7AE836FC66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007824"/>
              </p:ext>
            </p:extLst>
          </p:nvPr>
        </p:nvGraphicFramePr>
        <p:xfrm>
          <a:off x="2103708" y="3089884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5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0-78000-01219-4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0-78000-01223-1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65FACAAD-1FAD-5844-B6E5-166426D00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950" y="4179544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7B36F9-FA67-B21D-99F8-A287550F40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166" y="4179544"/>
            <a:ext cx="1379223" cy="457201"/>
          </a:xfrm>
          <a:prstGeom prst="rect">
            <a:avLst/>
          </a:prstGeom>
        </p:spPr>
      </p:pic>
      <p:pic>
        <p:nvPicPr>
          <p:cNvPr id="21" name="Picture 20" descr="A group of soda bottles&#10;&#10;Description automatically generated">
            <a:extLst>
              <a:ext uri="{FF2B5EF4-FFF2-40B4-BE49-F238E27FC236}">
                <a16:creationId xmlns:a16="http://schemas.microsoft.com/office/drawing/2014/main" id="{BD1875EA-F217-B875-2D64-EE8F2AE860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0264" y="3102242"/>
            <a:ext cx="1463043" cy="1645923"/>
          </a:xfrm>
          <a:prstGeom prst="rect">
            <a:avLst/>
          </a:prstGeom>
        </p:spPr>
      </p:pic>
      <p:pic>
        <p:nvPicPr>
          <p:cNvPr id="22" name="Picture 21" descr="A group of soda bottles&#10;&#10;Description automatically generated">
            <a:extLst>
              <a:ext uri="{FF2B5EF4-FFF2-40B4-BE49-F238E27FC236}">
                <a16:creationId xmlns:a16="http://schemas.microsoft.com/office/drawing/2014/main" id="{EEA3E101-BE8B-D3A3-2C83-B21D40F2A3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5547" y="3086329"/>
            <a:ext cx="1463043" cy="16459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242C6D-91C7-1556-C583-7F16E44025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91" y="2483545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DD4CC2-713F-26C6-EE10-43CAEEE3B06A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55" y="1378707"/>
            <a:ext cx="1463040" cy="16459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5FDAF60-5B3C-02E6-9457-2CC96D0006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57" y="2483545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BA0C3C8-D333-738D-5CBA-211D8B1C164A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007" y="1378707"/>
            <a:ext cx="146304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4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Content Placeholder 7">
            <a:extLst>
              <a:ext uri="{FF2B5EF4-FFF2-40B4-BE49-F238E27FC236}">
                <a16:creationId xmlns:a16="http://schemas.microsoft.com/office/drawing/2014/main" id="{DEA6F1FA-3F1C-5EF3-6FB8-F7FE9D4E68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3083422"/>
              </p:ext>
            </p:extLst>
          </p:nvPr>
        </p:nvGraphicFramePr>
        <p:xfrm>
          <a:off x="457200" y="3166635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Strawberries &amp;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1015  1600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1012  7330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0-78000-03767-8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0-78000-03351-9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0-78000-09840-2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0-78000-03540-7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3" name="Content Placeholder 7">
            <a:extLst>
              <a:ext uri="{FF2B5EF4-FFF2-40B4-BE49-F238E27FC236}">
                <a16:creationId xmlns:a16="http://schemas.microsoft.com/office/drawing/2014/main" id="{A4D3E361-4D57-4EFD-67F7-D1C3E7F68E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46971"/>
              </p:ext>
            </p:extLst>
          </p:nvPr>
        </p:nvGraphicFramePr>
        <p:xfrm>
          <a:off x="2743200" y="495450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1016  5042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1016  5044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0-78000-04058-6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0-78000-04057-9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49D3EB-ED36-C57A-E834-9C070ED95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2948" y="3169592"/>
            <a:ext cx="545624" cy="1636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E32BF4-BE5C-1BB1-D38B-92F8DD0A5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9432" y="3169592"/>
            <a:ext cx="545624" cy="1636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FCD6ED-9357-0403-BDC5-9CBB6BFAB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391" y="4300053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9CD749-4C47-B66F-1FBF-B2FFF6BD4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141" y="4300052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CF18CC-91FA-8BCA-FBFA-05E40F792E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49" y="3166635"/>
            <a:ext cx="554736" cy="16459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5632D1-C8B7-7957-209F-F19FA2D1D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641" y="4300054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2ADF248-5AAE-2104-8380-75A224D2B0F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91209" y="3161877"/>
            <a:ext cx="554736" cy="1636925"/>
          </a:xfrm>
          <a:prstGeom prst="rect">
            <a:avLst/>
          </a:prstGeom>
        </p:spPr>
      </p:pic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E783AAD2-5EA3-36D6-8DA5-57236C364C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189" y="4300051"/>
            <a:ext cx="1379223" cy="457201"/>
          </a:xfrm>
          <a:prstGeom prst="rect">
            <a:avLst/>
          </a:prstGeom>
        </p:spPr>
      </p:pic>
      <p:graphicFrame>
        <p:nvGraphicFramePr>
          <p:cNvPr id="31" name="Content Placeholder 7">
            <a:extLst>
              <a:ext uri="{FF2B5EF4-FFF2-40B4-BE49-F238E27FC236}">
                <a16:creationId xmlns:a16="http://schemas.microsoft.com/office/drawing/2014/main" id="{23D0C8BE-E4EB-16D5-7F01-825DA92485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121642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0-78000-08240-1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0-78000-08340-8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0-78000-03530-8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F489C79-A3EA-CF25-1F2C-6F5795F9CB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10" y="1378765"/>
            <a:ext cx="554735" cy="1645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25DCC5-9CD4-78BB-00BB-DB37693630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89" y="2500407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C3AD04-35D7-F905-069F-341BE0DA16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42" y="1371600"/>
            <a:ext cx="554736" cy="1645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90DA39-0E5A-7AC4-CECF-C388279A0F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92" y="2500406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06BA91-C362-20F3-05C0-AEF2247571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52" y="1371600"/>
            <a:ext cx="551687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8AEDF30-4DF1-1E78-F5F4-2A49B095A3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79" y="2500406"/>
            <a:ext cx="1379223" cy="457201"/>
          </a:xfrm>
          <a:prstGeom prst="rect">
            <a:avLst/>
          </a:prstGeom>
        </p:spPr>
      </p:pic>
      <p:pic>
        <p:nvPicPr>
          <p:cNvPr id="25" name="Picture 24" descr="A close up of a bottle&#10;&#10;Description automatically generated">
            <a:extLst>
              <a:ext uri="{FF2B5EF4-FFF2-40B4-BE49-F238E27FC236}">
                <a16:creationId xmlns:a16="http://schemas.microsoft.com/office/drawing/2014/main" id="{E7B351BF-EF4C-1BB5-C90E-F5144088F9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55" y="4954502"/>
            <a:ext cx="551689" cy="1645923"/>
          </a:xfrm>
          <a:prstGeom prst="rect">
            <a:avLst/>
          </a:prstGeom>
        </p:spPr>
      </p:pic>
      <p:pic>
        <p:nvPicPr>
          <p:cNvPr id="34" name="Picture 33" descr="A close up of a bottle&#10;&#10;Description automatically generated">
            <a:extLst>
              <a:ext uri="{FF2B5EF4-FFF2-40B4-BE49-F238E27FC236}">
                <a16:creationId xmlns:a16="http://schemas.microsoft.com/office/drawing/2014/main" id="{153D460B-3A9E-F773-7D94-E57B2B1BBC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915" y="4962686"/>
            <a:ext cx="551689" cy="1645923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8C244A77-457B-9862-939B-67E86352239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141" y="6068290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7F001931-062A-7A46-0CE4-07EFB5F2D6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391" y="606828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894A00-FBCB-A3FB-94D4-3EDDBC389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0211D11D-6127-9DD0-8058-32D2117DD0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292907"/>
              </p:ext>
            </p:extLst>
          </p:nvPr>
        </p:nvGraphicFramePr>
        <p:xfrm>
          <a:off x="457200" y="1371600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Ice Cream Sundae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0-78000-67980-9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21B87D70-C393-341F-9F6D-67800331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9F0145-2DA4-BAC6-3139-52870EF436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07" y="3166635"/>
            <a:ext cx="548640" cy="164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9F223E-7819-3E12-68B9-D0E9B339B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388" y="4293431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1059CA-F99F-8566-5474-379CBD0AF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43" y="4293431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DDD929-C5DF-F5A2-D457-80FEC6380A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6" y="3166635"/>
            <a:ext cx="554736" cy="16459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89EC17-F489-0035-86C0-134BAD6F5F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624" y="3165521"/>
            <a:ext cx="554736" cy="16459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E2D4AD-038F-6181-304C-96F85A81B6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9" y="3165521"/>
            <a:ext cx="554736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362654-6AFD-2743-C4EA-791B9B3DC4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73" y="4293430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96D307-B89E-17EA-E26B-2E892D9C7F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45" y="4293430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A02A3406-D12B-4242-316B-ECC887CE47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847720"/>
              </p:ext>
            </p:extLst>
          </p:nvPr>
        </p:nvGraphicFramePr>
        <p:xfrm>
          <a:off x="1613263" y="495450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1002  1990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1002  1993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1002  1992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0-78000-01328-3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0-78000-01352-8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F216BBC-E547-79DC-C8C9-CC0B300033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36" y="6098612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6F69B8-FE8D-8713-690A-4347DF0CA1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381" y="6098612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FE2372-574F-CD92-DA08-284E25E541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229" y="6098612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ADCD88-40AA-9FE6-98D8-756EF89988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412" y="4955619"/>
            <a:ext cx="554736" cy="1645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3284161-A3D8-E11C-A569-BAD2FA4C2D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252" y="4954700"/>
            <a:ext cx="554736" cy="16459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00DDDE-EDCA-FDE1-A87C-5D975B9413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188" y="4954505"/>
            <a:ext cx="554736" cy="1645920"/>
          </a:xfrm>
          <a:prstGeom prst="rect">
            <a:avLst/>
          </a:prstGeom>
        </p:spPr>
      </p:pic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D460CE07-AFAC-6D5D-6224-5C610E0E6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351880"/>
              </p:ext>
            </p:extLst>
          </p:nvPr>
        </p:nvGraphicFramePr>
        <p:xfrm>
          <a:off x="457200" y="3166635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0-71817-00037-8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0-78000-23040-6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0-78000-23140-3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20F636A0-1D07-699D-ABC1-A05C60BEFE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6" y="1376025"/>
            <a:ext cx="557784" cy="16459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018D66B-D723-4E13-B35A-E2517852FDF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07" y="1371600"/>
            <a:ext cx="554736" cy="164592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94CE2E0-BDAA-6CED-8A89-25825803F1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254" y="1371600"/>
            <a:ext cx="551688" cy="16459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5D0C669-D64D-03A5-B284-8A8FD3EBFB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73" y="2497595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B2E03C3-8AF9-7834-7BEC-EDCF7C81EC5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90" y="2497595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12D11FA-14B6-5909-21B9-ADFA76C2761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387" y="2497595"/>
            <a:ext cx="1379223" cy="457201"/>
          </a:xfrm>
          <a:prstGeom prst="rect">
            <a:avLst/>
          </a:prstGeom>
        </p:spPr>
      </p:pic>
      <p:pic>
        <p:nvPicPr>
          <p:cNvPr id="42" name="Picture 41" descr="A close up of a bottle&#10;&#10;Description automatically generated">
            <a:extLst>
              <a:ext uri="{FF2B5EF4-FFF2-40B4-BE49-F238E27FC236}">
                <a16:creationId xmlns:a16="http://schemas.microsoft.com/office/drawing/2014/main" id="{FCCAA9F4-D498-73D3-E267-3E437C6C812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64" y="1373872"/>
            <a:ext cx="548641" cy="1645923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8560275F-3F4E-C737-0AB6-8A47BB0DF75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45" y="249759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4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E69F63-D466-007E-2B0D-61906D2AF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6B5FE-5113-EF39-851B-D23F928C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1AEF379D-E704-F232-2040-51AE2B1EC3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1820947"/>
              </p:ext>
            </p:extLst>
          </p:nvPr>
        </p:nvGraphicFramePr>
        <p:xfrm>
          <a:off x="2743200" y="137160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0-78000-12240-4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53507ACE-D3AC-8640-72BC-ECC0669854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385396"/>
              </p:ext>
            </p:extLst>
          </p:nvPr>
        </p:nvGraphicFramePr>
        <p:xfrm>
          <a:off x="1600200" y="316663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0-78000-03520-9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0-78000-39540-2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0-78000-11640-3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FA93D1E-8FF6-8630-EEBC-0CEFC14FD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946" y="2518819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4CB04D-476B-231E-022D-3AF987608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742" y="2518820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F2206C-7FD4-6DBE-8E40-32D9423D7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437" y="1371600"/>
            <a:ext cx="554736" cy="1645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8164B6-4C5A-04B9-FC31-5837BFDA4C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587" y="1371600"/>
            <a:ext cx="554736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402E33-755B-E157-8BD3-CC867CBBC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193" y="4305335"/>
            <a:ext cx="1379223" cy="457201"/>
          </a:xfrm>
          <a:prstGeom prst="rect">
            <a:avLst/>
          </a:prstGeom>
        </p:spPr>
      </p:pic>
      <p:pic>
        <p:nvPicPr>
          <p:cNvPr id="12" name="Picture 11" descr="A blue beverage bottle with a label&#10;&#10;Description automatically generated">
            <a:extLst>
              <a:ext uri="{FF2B5EF4-FFF2-40B4-BE49-F238E27FC236}">
                <a16:creationId xmlns:a16="http://schemas.microsoft.com/office/drawing/2014/main" id="{6A18FEC7-A251-BD92-3F1E-D2F330CC91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2661" y="3166635"/>
            <a:ext cx="548641" cy="1645923"/>
          </a:xfrm>
          <a:prstGeom prst="rect">
            <a:avLst/>
          </a:prstGeom>
        </p:spPr>
      </p:pic>
      <p:pic>
        <p:nvPicPr>
          <p:cNvPr id="20" name="Picture 19" descr="A purple plastic bottle with a label&#10;&#10;Description automatically generated">
            <a:extLst>
              <a:ext uri="{FF2B5EF4-FFF2-40B4-BE49-F238E27FC236}">
                <a16:creationId xmlns:a16="http://schemas.microsoft.com/office/drawing/2014/main" id="{DF827BE1-BD60-7134-CA78-F4A31BA3BC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236" y="3166633"/>
            <a:ext cx="548641" cy="1645923"/>
          </a:xfrm>
          <a:prstGeom prst="rect">
            <a:avLst/>
          </a:prstGeom>
        </p:spPr>
      </p:pic>
      <p:pic>
        <p:nvPicPr>
          <p:cNvPr id="21" name="Picture 20" descr="A bar code with numbers and numbers&#10;&#10;Description automatically generated">
            <a:extLst>
              <a:ext uri="{FF2B5EF4-FFF2-40B4-BE49-F238E27FC236}">
                <a16:creationId xmlns:a16="http://schemas.microsoft.com/office/drawing/2014/main" id="{40E28C65-04A1-53BC-0B98-736518320D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8762" y="4305334"/>
            <a:ext cx="1379223" cy="457201"/>
          </a:xfrm>
          <a:prstGeom prst="rect">
            <a:avLst/>
          </a:prstGeom>
        </p:spPr>
      </p:pic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67C358FB-08E8-73EF-AEC8-8E8201D059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161783"/>
              </p:ext>
            </p:extLst>
          </p:nvPr>
        </p:nvGraphicFramePr>
        <p:xfrm>
          <a:off x="1600200" y="4961669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0-78000-01640-6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0-78000-01840-0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D79E8336-67F7-5B1D-1E84-0895EB6770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44" y="4961669"/>
            <a:ext cx="554736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C806181-3291-7A11-0485-D20ADDC151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00" y="6111337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F5453FB-E874-DBEB-5627-4A5DFE966A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34" y="6111339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6207958-1C4F-0C0D-9A2D-803C11CD89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86" y="4961669"/>
            <a:ext cx="554736" cy="16459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3998283-419D-BD49-DA15-BE30DE5038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29" y="6111338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F784754-4C27-C857-BBA5-45DDF8C8A5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77" y="4961669"/>
            <a:ext cx="554736" cy="1645920"/>
          </a:xfrm>
          <a:prstGeom prst="rect">
            <a:avLst/>
          </a:prstGeom>
        </p:spPr>
      </p:pic>
      <p:pic>
        <p:nvPicPr>
          <p:cNvPr id="30" name="Picture 29" descr="A close up of a drink bottle&#10;&#10;Description automatically generated">
            <a:extLst>
              <a:ext uri="{FF2B5EF4-FFF2-40B4-BE49-F238E27FC236}">
                <a16:creationId xmlns:a16="http://schemas.microsoft.com/office/drawing/2014/main" id="{E0557A7D-4A92-75C3-D7AB-1DF85227F2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32" y="3166631"/>
            <a:ext cx="548641" cy="1645923"/>
          </a:xfrm>
          <a:prstGeom prst="rect">
            <a:avLst/>
          </a:prstGeom>
        </p:spPr>
      </p:pic>
      <p:pic>
        <p:nvPicPr>
          <p:cNvPr id="32" name="Picture 31" descr="A bar code with numbers&#10;&#10;Description automatically generated">
            <a:extLst>
              <a:ext uri="{FF2B5EF4-FFF2-40B4-BE49-F238E27FC236}">
                <a16:creationId xmlns:a16="http://schemas.microsoft.com/office/drawing/2014/main" id="{03509D6F-4B82-97DC-67FA-89028CA090B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343" y="4305333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1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4F100-FDE7-7663-8FCE-C00C4F4E4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027CE3F-87DE-8C79-7430-746BE9DDB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6753E9EF-3F80-8411-6F2D-3E93249E1F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7538527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 Tropical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 Tropical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1015  6396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1016  5726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0-78000-03795-1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D0357EEA-0052-5645-877A-A652A4E2DF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187159"/>
              </p:ext>
            </p:extLst>
          </p:nvPr>
        </p:nvGraphicFramePr>
        <p:xfrm>
          <a:off x="2743200" y="495450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195DDA54-4487-AB94-DD13-33917ABEA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68" y="6080008"/>
            <a:ext cx="1379223" cy="457201"/>
          </a:xfrm>
          <a:prstGeom prst="rect">
            <a:avLst/>
          </a:prstGeom>
        </p:spPr>
      </p:pic>
      <p:pic>
        <p:nvPicPr>
          <p:cNvPr id="19" name="Picture 18" descr="A close up of a bottle&#10;&#10;Description automatically generated">
            <a:extLst>
              <a:ext uri="{FF2B5EF4-FFF2-40B4-BE49-F238E27FC236}">
                <a16:creationId xmlns:a16="http://schemas.microsoft.com/office/drawing/2014/main" id="{70078BD7-FB15-7225-67A6-959CA94D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755" y="4961670"/>
            <a:ext cx="548641" cy="1645923"/>
          </a:xfrm>
          <a:prstGeom prst="rect">
            <a:avLst/>
          </a:prstGeom>
        </p:spPr>
      </p:pic>
      <p:pic>
        <p:nvPicPr>
          <p:cNvPr id="20" name="Picture 19" descr="A close up of a bottle&#10;&#10;Description automatically generated">
            <a:extLst>
              <a:ext uri="{FF2B5EF4-FFF2-40B4-BE49-F238E27FC236}">
                <a16:creationId xmlns:a16="http://schemas.microsoft.com/office/drawing/2014/main" id="{7193AD85-AD59-E088-CF6D-8AABB781E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795" y="4961667"/>
            <a:ext cx="548641" cy="1645923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8C601CC2-6D88-84DD-FF9F-5C5B0C33D6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8597" y="6080007"/>
            <a:ext cx="1379223" cy="457201"/>
          </a:xfrm>
          <a:prstGeom prst="rect">
            <a:avLst/>
          </a:prstGeom>
        </p:spPr>
      </p:pic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349AB73F-F438-1C5A-D1D4-C159D9FADD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7474243"/>
              </p:ext>
            </p:extLst>
          </p:nvPr>
        </p:nvGraphicFramePr>
        <p:xfrm>
          <a:off x="1600200" y="137876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0-78000-00161-7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0-78000-00162-4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0-78000-00554-7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D14791D0-8999-1B38-D007-6FA0A6B9C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00" y="2501387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B5F91A-4508-DC87-8040-E262B8B71C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33" y="2501386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EBF5754-8602-8827-388A-AC69D0E998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88" y="2501386"/>
            <a:ext cx="1379223" cy="457201"/>
          </a:xfrm>
          <a:prstGeom prst="rect">
            <a:avLst/>
          </a:prstGeom>
        </p:spPr>
      </p:pic>
      <p:pic>
        <p:nvPicPr>
          <p:cNvPr id="26" name="Picture 25" descr="A green bottle with a label&#10;&#10;Description automatically generated">
            <a:extLst>
              <a:ext uri="{FF2B5EF4-FFF2-40B4-BE49-F238E27FC236}">
                <a16:creationId xmlns:a16="http://schemas.microsoft.com/office/drawing/2014/main" id="{138CAB6B-6C1F-FEE5-A06D-00609ED4AE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1085" y="1378765"/>
            <a:ext cx="548641" cy="1645923"/>
          </a:xfrm>
          <a:prstGeom prst="rect">
            <a:avLst/>
          </a:prstGeom>
        </p:spPr>
      </p:pic>
      <p:pic>
        <p:nvPicPr>
          <p:cNvPr id="27" name="Picture 26" descr="A close up of a soda bottle&#10;&#10;Description automatically generated">
            <a:extLst>
              <a:ext uri="{FF2B5EF4-FFF2-40B4-BE49-F238E27FC236}">
                <a16:creationId xmlns:a16="http://schemas.microsoft.com/office/drawing/2014/main" id="{2D67EE58-7859-1702-8BFE-D368EBA14F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4486" y="1378765"/>
            <a:ext cx="548641" cy="1645923"/>
          </a:xfrm>
          <a:prstGeom prst="rect">
            <a:avLst/>
          </a:prstGeom>
        </p:spPr>
      </p:pic>
      <p:pic>
        <p:nvPicPr>
          <p:cNvPr id="28" name="Picture 27" descr="A green bottle of soda&#10;&#10;Description automatically generated">
            <a:extLst>
              <a:ext uri="{FF2B5EF4-FFF2-40B4-BE49-F238E27FC236}">
                <a16:creationId xmlns:a16="http://schemas.microsoft.com/office/drawing/2014/main" id="{1C259410-72C7-145C-4D08-332AAE1FA6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22639" y="1378765"/>
            <a:ext cx="548641" cy="1645923"/>
          </a:xfrm>
          <a:prstGeom prst="rect">
            <a:avLst/>
          </a:prstGeom>
        </p:spPr>
      </p:pic>
      <p:pic>
        <p:nvPicPr>
          <p:cNvPr id="30" name="Picture 29" descr="A close up of a bottle&#10;&#10;Description automatically generated">
            <a:extLst>
              <a:ext uri="{FF2B5EF4-FFF2-40B4-BE49-F238E27FC236}">
                <a16:creationId xmlns:a16="http://schemas.microsoft.com/office/drawing/2014/main" id="{0EBC0B66-3D84-4DBA-7BB4-16AB481E50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90" y="3168907"/>
            <a:ext cx="548641" cy="1645923"/>
          </a:xfrm>
          <a:prstGeom prst="rect">
            <a:avLst/>
          </a:prstGeom>
        </p:spPr>
      </p:pic>
      <p:pic>
        <p:nvPicPr>
          <p:cNvPr id="32" name="Picture 31" descr="A plastic bottle of soda&#10;&#10;Description automatically generated">
            <a:extLst>
              <a:ext uri="{FF2B5EF4-FFF2-40B4-BE49-F238E27FC236}">
                <a16:creationId xmlns:a16="http://schemas.microsoft.com/office/drawing/2014/main" id="{8005398A-CA19-6743-B759-DAAC991BF9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78" y="3159467"/>
            <a:ext cx="548641" cy="1645923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C28E0788-437D-BA54-7660-3ED1E39D6B8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67" y="4293278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8C875CC9-C00B-CD17-FA4A-00D376949D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379" y="429327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7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15pk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0D6AF69-28DB-5954-50A5-81E54446D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208329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0-78000-08245-6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0-78000-08345-3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BF5C8F97-8B29-8EC6-7AAB-E05528AD57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6027263"/>
              </p:ext>
            </p:extLst>
          </p:nvPr>
        </p:nvGraphicFramePr>
        <p:xfrm>
          <a:off x="1600200" y="316663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0-78000-00319-2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E2A5A129-C0B6-CFE6-E787-29030E3724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648998"/>
              </p:ext>
            </p:extLst>
          </p:nvPr>
        </p:nvGraphicFramePr>
        <p:xfrm>
          <a:off x="2743200" y="495450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0-78000-00028-3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39D35EFA-EC69-451B-8B4F-6F21A20DB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89" y="1378210"/>
            <a:ext cx="548640" cy="16459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4F63B85-2E83-EC1B-714E-9635F8D01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9" y="1371600"/>
            <a:ext cx="548640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5D52ABA-B47C-381F-4322-B97453384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9" y="3173248"/>
            <a:ext cx="548640" cy="16459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A1D708C-D214-1359-D88E-6150C79D63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298" y="3173248"/>
            <a:ext cx="548640" cy="16459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6F9F0B1-B020-4B0E-B892-23CE43A69F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297" y="1378210"/>
            <a:ext cx="548641" cy="16459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7AC70C-C6C6-6D03-CEFF-A417FD1E7B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88" y="3160022"/>
            <a:ext cx="548641" cy="1645923"/>
          </a:xfrm>
          <a:prstGeom prst="rect">
            <a:avLst/>
          </a:prstGeom>
        </p:spPr>
      </p:pic>
      <p:pic>
        <p:nvPicPr>
          <p:cNvPr id="28" name="Picture 27" descr="A can of beer with a logo&#10;&#10;Description automatically generated">
            <a:extLst>
              <a:ext uri="{FF2B5EF4-FFF2-40B4-BE49-F238E27FC236}">
                <a16:creationId xmlns:a16="http://schemas.microsoft.com/office/drawing/2014/main" id="{72B46A05-7E3A-83BE-843A-F624C7AE32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2864" y="4961670"/>
            <a:ext cx="548641" cy="1645923"/>
          </a:xfrm>
          <a:prstGeom prst="rect">
            <a:avLst/>
          </a:prstGeom>
        </p:spPr>
      </p:pic>
      <p:pic>
        <p:nvPicPr>
          <p:cNvPr id="29" name="Picture 28" descr="A green can with white text and a red circle on it&#10;&#10;Description automatically generated">
            <a:extLst>
              <a:ext uri="{FF2B5EF4-FFF2-40B4-BE49-F238E27FC236}">
                <a16:creationId xmlns:a16="http://schemas.microsoft.com/office/drawing/2014/main" id="{049B5422-4918-ED3E-2927-1C674D39F3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3920" y="4954502"/>
            <a:ext cx="548641" cy="16459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DB0BC46-35F5-BFD9-2881-7E5DC25AD3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32" y="2494676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BE56AC0-7787-C600-85B4-375FC6F60E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431" y="2475182"/>
            <a:ext cx="1379223" cy="4572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5AE3BF6-26A0-720C-0843-4429F3C2AF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01" y="6080384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1694833-3052-2A4F-B2E0-A841C5A877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45" y="6080383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A9390A-420C-CDEC-7CE6-2B8F2B1A28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16" y="4296645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C7E8F-BF36-0847-2F9F-3B04465FE7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72" y="4296645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A3B4FA3-7C46-B637-95A4-12A90348536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16" y="2475182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952EAB-81B6-4FF3-68DE-13EDBAD1DA6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27" y="429664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A533C-D47E-2841-F092-368CAE9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C98D35-71B8-EFEA-96E2-924937992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1.25L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F0C21D-BE6C-38F3-C156-6B8CE907F1D5}"/>
              </a:ext>
            </a:extLst>
          </p:cNvPr>
          <p:cNvGrpSpPr/>
          <p:nvPr/>
        </p:nvGrpSpPr>
        <p:grpSpPr>
          <a:xfrm>
            <a:off x="1600200" y="1371600"/>
            <a:ext cx="6858000" cy="3810008"/>
            <a:chOff x="1143000" y="1523996"/>
            <a:chExt cx="6858000" cy="3810008"/>
          </a:xfrm>
        </p:grpSpPr>
        <p:graphicFrame>
          <p:nvGraphicFramePr>
            <p:cNvPr id="5" name="Content Placeholder 7">
              <a:extLst>
                <a:ext uri="{FF2B5EF4-FFF2-40B4-BE49-F238E27FC236}">
                  <a16:creationId xmlns:a16="http://schemas.microsoft.com/office/drawing/2014/main" id="{7007CBFB-07A7-1AB1-34D8-3299DF03D5E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98664693"/>
                </p:ext>
              </p:extLst>
            </p:nvPr>
          </p:nvGraphicFramePr>
          <p:xfrm>
            <a:off x="1143000" y="3505200"/>
            <a:ext cx="6858000" cy="1828800"/>
          </p:xfrm>
          <a:graphic>
            <a:graphicData uri="http://schemas.openxmlformats.org/drawingml/2006/table">
              <a:tbl>
                <a:tblPr firstRow="1" bandRow="1">
                  <a:tableStyleId>{2D5ABB26-0587-4C30-8999-92F81FD0307C}</a:tableStyleId>
                </a:tblPr>
                <a:tblGrid>
                  <a:gridCol w="82296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6304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82296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46304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82296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46304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609600">
                  <a:tc rowSpan="4"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Squirt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rowSpan="4"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7Up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rowSpan="4"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Canada Dry</a:t>
                        </a:r>
                        <a:b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a:b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Ginger Ale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09551">
                  <a:tc vMerge="1"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9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1010  7461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9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1010  7491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9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1010  7539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78883"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0-78000-03069-3</a:t>
                        </a: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0-78000-02659-7</a:t>
                        </a: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0-78000-01154-8</a:t>
                        </a: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30766"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graphicFrame>
          <p:nvGraphicFramePr>
            <p:cNvPr id="6" name="Content Placeholder 7">
              <a:extLst>
                <a:ext uri="{FF2B5EF4-FFF2-40B4-BE49-F238E27FC236}">
                  <a16:creationId xmlns:a16="http://schemas.microsoft.com/office/drawing/2014/main" id="{3CFE7C3F-EB87-E369-F85D-87E6F1EFAFA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91548417"/>
                </p:ext>
              </p:extLst>
            </p:nvPr>
          </p:nvGraphicFramePr>
          <p:xfrm>
            <a:off x="1143000" y="1524000"/>
            <a:ext cx="6858000" cy="1828800"/>
          </p:xfrm>
          <a:graphic>
            <a:graphicData uri="http://schemas.openxmlformats.org/drawingml/2006/table">
              <a:tbl>
                <a:tblPr firstRow="1" bandRow="1">
                  <a:tableStyleId>{2D5ABB26-0587-4C30-8999-92F81FD0307C}</a:tableStyleId>
                </a:tblPr>
                <a:tblGrid>
                  <a:gridCol w="82296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6304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82296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46304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82296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46304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609600">
                  <a:tc rowSpan="4"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200" b="1" dirty="0" err="1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rPr>
                          <a:t>Dr</a:t>
                        </a: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rPr>
                          <a:t> Pepper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rowSpan="4"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2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Dr Pepper</a:t>
                        </a:r>
                        <a:b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a:b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Zero Sugar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rowSpan="4"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A&amp;W</a:t>
                        </a:r>
                      </a:p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2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Root Beer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09551">
                  <a:tc vMerge="1"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  <a:spcAft>
                            <a:spcPts val="600"/>
                          </a:spcAft>
                        </a:pPr>
                        <a:r>
                          <a:rPr lang="en-US" sz="9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1010  7538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9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1015  7740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9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1010  7490</a:t>
                        </a:r>
                        <a:endPara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78883"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rPr>
                          <a:t>0-78000-08239-5</a:t>
                        </a: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0-78000-03823-1</a:t>
                        </a: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algn="ctr">
                          <a:lnSpc>
                            <a:spcPts val="1300"/>
                          </a:lnSpc>
                          <a:spcBef>
                            <a:spcPts val="0"/>
                          </a:spcBef>
                        </a:pPr>
                        <a:r>
                          <a: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0-78000-02657-3</a:t>
                        </a:r>
                      </a:p>
                    </a:txBody>
                    <a:tcPr marL="0" marR="0" marT="0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30766"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tc v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>
                          <a:solidFill>
                            <a:srgbClr val="000000"/>
                          </a:solidFill>
                        </a:endParaRPr>
                      </a:p>
                    </a:txBody>
                    <a:tcPr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pic>
          <p:nvPicPr>
            <p:cNvPr id="8" name="Picture 7" descr="A yellow and green soda bottle&#10;&#10;Description automatically generated">
              <a:extLst>
                <a:ext uri="{FF2B5EF4-FFF2-40B4-BE49-F238E27FC236}">
                  <a16:creationId xmlns:a16="http://schemas.microsoft.com/office/drawing/2014/main" id="{ECE4C51F-DEFF-C7FB-1FFD-E8D3AB392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5400" y="3505200"/>
              <a:ext cx="518161" cy="1828804"/>
            </a:xfrm>
            <a:prstGeom prst="rect">
              <a:avLst/>
            </a:prstGeom>
          </p:spPr>
        </p:pic>
        <p:pic>
          <p:nvPicPr>
            <p:cNvPr id="9" name="Picture 8" descr="A close up of a soda bottle&#10;&#10;Description automatically generated">
              <a:extLst>
                <a:ext uri="{FF2B5EF4-FFF2-40B4-BE49-F238E27FC236}">
                  <a16:creationId xmlns:a16="http://schemas.microsoft.com/office/drawing/2014/main" id="{9DAAA0BA-143C-5FBD-F80B-056A4EFE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1400" y="1523996"/>
              <a:ext cx="518161" cy="1828804"/>
            </a:xfrm>
            <a:prstGeom prst="rect">
              <a:avLst/>
            </a:prstGeom>
          </p:spPr>
        </p:pic>
        <p:pic>
          <p:nvPicPr>
            <p:cNvPr id="10" name="Picture 9" descr="A close up of a soda bottle&#10;&#10;Description automatically generated">
              <a:extLst>
                <a:ext uri="{FF2B5EF4-FFF2-40B4-BE49-F238E27FC236}">
                  <a16:creationId xmlns:a16="http://schemas.microsoft.com/office/drawing/2014/main" id="{C35B4600-5C92-A9C7-9747-ABC782AE9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5400" y="1523998"/>
              <a:ext cx="518161" cy="1828804"/>
            </a:xfrm>
            <a:prstGeom prst="rect">
              <a:avLst/>
            </a:prstGeom>
          </p:spPr>
        </p:pic>
        <p:pic>
          <p:nvPicPr>
            <p:cNvPr id="11" name="Picture 10" descr="A close up of a bottle&#10;&#10;Description automatically generated">
              <a:extLst>
                <a:ext uri="{FF2B5EF4-FFF2-40B4-BE49-F238E27FC236}">
                  <a16:creationId xmlns:a16="http://schemas.microsoft.com/office/drawing/2014/main" id="{1037D513-6D0E-F5D4-7430-FD6C94A49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505200"/>
              <a:ext cx="518161" cy="1828804"/>
            </a:xfrm>
            <a:prstGeom prst="rect">
              <a:avLst/>
            </a:prstGeom>
          </p:spPr>
        </p:pic>
        <p:pic>
          <p:nvPicPr>
            <p:cNvPr id="12" name="Picture 11" descr="A green soda bottle with a green label&#10;&#10;Description automatically generated">
              <a:extLst>
                <a:ext uri="{FF2B5EF4-FFF2-40B4-BE49-F238E27FC236}">
                  <a16:creationId xmlns:a16="http://schemas.microsoft.com/office/drawing/2014/main" id="{EE0F46B3-097A-9009-89F5-A5697AFAD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81400" y="3505200"/>
              <a:ext cx="518161" cy="1828804"/>
            </a:xfrm>
            <a:prstGeom prst="rect">
              <a:avLst/>
            </a:prstGeom>
          </p:spPr>
        </p:pic>
        <p:pic>
          <p:nvPicPr>
            <p:cNvPr id="13" name="Picture 12" descr="A close-up of a barrel&#10;&#10;Description automatically generated">
              <a:extLst>
                <a:ext uri="{FF2B5EF4-FFF2-40B4-BE49-F238E27FC236}">
                  <a16:creationId xmlns:a16="http://schemas.microsoft.com/office/drawing/2014/main" id="{747FD95C-9A6B-F25A-3F5A-A729CF3FB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7399" y="1526624"/>
              <a:ext cx="518161" cy="1828804"/>
            </a:xfrm>
            <a:prstGeom prst="rect">
              <a:avLst/>
            </a:prstGeom>
          </p:spPr>
        </p:pic>
        <p:pic>
          <p:nvPicPr>
            <p:cNvPr id="14" name="Picture 13" descr="A bar code with numbers&#10;&#10;Description automatically generated">
              <a:extLst>
                <a:ext uri="{FF2B5EF4-FFF2-40B4-BE49-F238E27FC236}">
                  <a16:creationId xmlns:a16="http://schemas.microsoft.com/office/drawing/2014/main" id="{2DEEDE0B-9188-7CC9-6B64-963EDB8C2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7868" y="2819400"/>
              <a:ext cx="1379223" cy="457201"/>
            </a:xfrm>
            <a:prstGeom prst="rect">
              <a:avLst/>
            </a:prstGeom>
          </p:spPr>
        </p:pic>
        <p:pic>
          <p:nvPicPr>
            <p:cNvPr id="15" name="Picture 14" descr="A bar code with numbers&#10;&#10;Description automatically generated">
              <a:extLst>
                <a:ext uri="{FF2B5EF4-FFF2-40B4-BE49-F238E27FC236}">
                  <a16:creationId xmlns:a16="http://schemas.microsoft.com/office/drawing/2014/main" id="{07404C3B-84CA-CA0B-80C6-27C4A22FC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04378" y="2819400"/>
              <a:ext cx="1379223" cy="457201"/>
            </a:xfrm>
            <a:prstGeom prst="rect">
              <a:avLst/>
            </a:prstGeom>
          </p:spPr>
        </p:pic>
        <p:pic>
          <p:nvPicPr>
            <p:cNvPr id="16" name="Picture 15" descr="A bar code with numbers&#10;&#10;Description automatically generated">
              <a:extLst>
                <a:ext uri="{FF2B5EF4-FFF2-40B4-BE49-F238E27FC236}">
                  <a16:creationId xmlns:a16="http://schemas.microsoft.com/office/drawing/2014/main" id="{3156258D-7022-75C9-33F5-03948E6D8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578618" y="2819399"/>
              <a:ext cx="1379223" cy="457201"/>
            </a:xfrm>
            <a:prstGeom prst="rect">
              <a:avLst/>
            </a:prstGeom>
          </p:spPr>
        </p:pic>
        <p:pic>
          <p:nvPicPr>
            <p:cNvPr id="17" name="Picture 16" descr="A bar code with numbers&#10;&#10;Description automatically generated">
              <a:extLst>
                <a:ext uri="{FF2B5EF4-FFF2-40B4-BE49-F238E27FC236}">
                  <a16:creationId xmlns:a16="http://schemas.microsoft.com/office/drawing/2014/main" id="{45345D59-6D77-E92B-B094-7330DC887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07868" y="4800600"/>
              <a:ext cx="1379223" cy="457201"/>
            </a:xfrm>
            <a:prstGeom prst="rect">
              <a:avLst/>
            </a:prstGeom>
          </p:spPr>
        </p:pic>
        <p:pic>
          <p:nvPicPr>
            <p:cNvPr id="18" name="Picture 17" descr="A bar code with numbers&#10;&#10;Description automatically generated">
              <a:extLst>
                <a:ext uri="{FF2B5EF4-FFF2-40B4-BE49-F238E27FC236}">
                  <a16:creationId xmlns:a16="http://schemas.microsoft.com/office/drawing/2014/main" id="{589C7FBE-1387-4297-13A6-8A3BF927B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293868" y="4803227"/>
              <a:ext cx="1379223" cy="457201"/>
            </a:xfrm>
            <a:prstGeom prst="rect">
              <a:avLst/>
            </a:prstGeom>
          </p:spPr>
        </p:pic>
        <p:pic>
          <p:nvPicPr>
            <p:cNvPr id="19" name="Picture 18" descr="A bar code with numbers&#10;&#10;Description automatically generated">
              <a:extLst>
                <a:ext uri="{FF2B5EF4-FFF2-40B4-BE49-F238E27FC236}">
                  <a16:creationId xmlns:a16="http://schemas.microsoft.com/office/drawing/2014/main" id="{C64AD9DC-8318-4DE0-A58D-7B9D65A2D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578617" y="4800600"/>
              <a:ext cx="1379223" cy="457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99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0F134-74FF-209E-B3EA-483544D45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E8D8E6-4B1D-15D5-6681-732F6FFA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8A06EF9D-25C4-E62D-85A5-86353C8D2F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694065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0-78000-08246-3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0-78000-08346-0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0-78000-03532-2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20CA5AC4-6B9F-9946-F927-25C5471678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973787"/>
              </p:ext>
            </p:extLst>
          </p:nvPr>
        </p:nvGraphicFramePr>
        <p:xfrm>
          <a:off x="1600200" y="316663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1013  7258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1000  1798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1013  6732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0-78000-09846-4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0-78000-03536-0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3DE55E0-25A2-E193-9B46-95E678F00D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356883"/>
              </p:ext>
            </p:extLst>
          </p:nvPr>
        </p:nvGraphicFramePr>
        <p:xfrm>
          <a:off x="1600200" y="496167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B40E5EA-F14E-9ECC-3128-AB13560E5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8" y="1371600"/>
            <a:ext cx="579119" cy="1645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2694F0-FB23-F1B8-AF80-CB934CE00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34" y="1364328"/>
            <a:ext cx="579119" cy="16459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7A2875-0CFA-78D3-F557-29962F173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9684" y="3158388"/>
            <a:ext cx="579118" cy="16459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1428BD-6A8B-41D4-C75C-6672AD156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0633" y="3166638"/>
            <a:ext cx="579118" cy="16459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766910-BC19-436E-3C5F-193B92FF0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7" y="3166638"/>
            <a:ext cx="579119" cy="16459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772AB0-EEB6-2498-CD8C-5EAAA1CB32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4961673"/>
            <a:ext cx="579119" cy="1645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53CB13-D082-BD1E-2514-21470D5A4B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685" y="4961673"/>
            <a:ext cx="579118" cy="1645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09A79B-F76C-358E-BC81-78C31BE94D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08" y="4961670"/>
            <a:ext cx="579119" cy="16459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DF38E8-BF08-A6E2-6A4C-141DAACC5E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685" y="1371600"/>
            <a:ext cx="579119" cy="1645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7D0F0F-6AAF-CB54-B698-3DA9212310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910" y="2517084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57C1C2-EC7B-53F7-5FE3-5F6E2A15E8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18" y="2517084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5C3F68-B25E-4D99-0F7B-FCC7C01B3F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18" y="4302622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B70AE2-80ED-A35C-1FCD-4C8A32A36E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161" y="4302623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3D22C7-B7D1-8E9E-E40E-222C255431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134" y="4308409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0A3236-1F23-35DC-307A-04F8937B5A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469" y="6079061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BD75DF-031F-279A-BB91-132B6F1AED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18" y="6079061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92D193-BA39-0ED6-26E2-E70EBB8BFD0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161" y="6079061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5FFB0FB-87BB-4DE4-FAA1-19498DC5E05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134" y="251708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5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30B0B-B4A8-021A-1E30-13F9E8DC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9DB8D7A-7221-C605-505F-70A3302B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0D66652D-BBD2-1187-EE15-12ACFD1A9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567841"/>
              </p:ext>
            </p:extLst>
          </p:nvPr>
        </p:nvGraphicFramePr>
        <p:xfrm>
          <a:off x="1600200" y="496167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1002  1984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0-78000-01336-8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0-78000-01356-6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0-78000-01371-9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9B990E77-5EA9-E09E-1BF8-65366A13AB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30162"/>
              </p:ext>
            </p:extLst>
          </p:nvPr>
        </p:nvGraphicFramePr>
        <p:xfrm>
          <a:off x="457200" y="3166635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Lemonade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1012  0686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0-78000-03180-5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5A66849-5C38-A365-D47F-647446B47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410" y="4961670"/>
            <a:ext cx="579120" cy="1645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26D19-BD34-44DE-7AB5-FEA1E80C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878" y="4961670"/>
            <a:ext cx="579120" cy="1645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0A5729-E04F-6B9F-E8A9-09A1553F3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46" y="4961670"/>
            <a:ext cx="579120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F3AE5B-B75A-CA47-816F-30C57E55A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00" y="3166635"/>
            <a:ext cx="579120" cy="164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DCFF80-7A17-55C5-56D5-F1486DD3FE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091" y="3166635"/>
            <a:ext cx="579120" cy="1645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6EF26A-722C-AAF2-1977-06A16A0754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72" y="3166635"/>
            <a:ext cx="579120" cy="1645920"/>
          </a:xfrm>
          <a:prstGeom prst="rect">
            <a:avLst/>
          </a:prstGeom>
        </p:spPr>
      </p:pic>
      <p:pic>
        <p:nvPicPr>
          <p:cNvPr id="14" name="Picture 13" descr="A blue beverage container with a blue label&#10;&#10;Description automatically generated">
            <a:extLst>
              <a:ext uri="{FF2B5EF4-FFF2-40B4-BE49-F238E27FC236}">
                <a16:creationId xmlns:a16="http://schemas.microsoft.com/office/drawing/2014/main" id="{0723FB67-7369-6C01-0250-2A5D937C3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4881" y="3166635"/>
            <a:ext cx="579121" cy="1645923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29D87B66-2543-31A7-A259-3190FCE792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541374"/>
              </p:ext>
            </p:extLst>
          </p:nvPr>
        </p:nvGraphicFramePr>
        <p:xfrm>
          <a:off x="2743200" y="137160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0-78000-00337-6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0-78000-04112-5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CD2E382-3F03-E519-B119-6D5ABCABC4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10" y="1385194"/>
            <a:ext cx="579120" cy="1645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EFE314-A14E-D05D-1D8A-494D74AB18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24" y="2494853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CA17E3-803E-862C-5750-D23974FD48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424" y="6090222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A34EE7-BE04-5B02-B400-C20D4041B4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039" y="6090220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5E78C2-F342-3B0B-B77C-31496E5446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612" y="6090221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2BC4A7-C7B6-A28A-F650-819CC969C4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58" y="4295914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E9FF4D-3E2E-820E-58E5-808550A861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58" y="4295915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04E10B-FAE6-9D12-F136-F9B4499E0AA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313" y="4295562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571E9F-8683-719D-600A-BED37A9F89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02" y="4295563"/>
            <a:ext cx="1379223" cy="457201"/>
          </a:xfrm>
          <a:prstGeom prst="rect">
            <a:avLst/>
          </a:prstGeom>
        </p:spPr>
      </p:pic>
      <p:pic>
        <p:nvPicPr>
          <p:cNvPr id="28" name="Picture 27" descr="A close up of a bottle&#10;&#10;Description automatically generated">
            <a:extLst>
              <a:ext uri="{FF2B5EF4-FFF2-40B4-BE49-F238E27FC236}">
                <a16:creationId xmlns:a16="http://schemas.microsoft.com/office/drawing/2014/main" id="{A2131696-89BD-CFF9-708C-73FD7491B90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662" y="1371597"/>
            <a:ext cx="579121" cy="1645923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0DF9DAB6-9916-7196-FA4B-6313A7A9C39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442" y="249363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3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E970A8-5939-AF3D-E9EB-B61C0409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82158B-413D-3A09-1C1E-CF228952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B0E9B07-2E76-2317-9C54-17D755B2C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819160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0-78000-01746-5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0-78000-01846-2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A0D6DCCD-5421-EB61-EBA0-0B6CD91F4C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910424"/>
              </p:ext>
            </p:extLst>
          </p:nvPr>
        </p:nvGraphicFramePr>
        <p:xfrm>
          <a:off x="457200" y="3166635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0-78000-00034-4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0-78000-00075-7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0-78000-00531-8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0-78000-00831-9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B342049-B056-AAAC-4A0F-AEF24B451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51" y="1371600"/>
            <a:ext cx="579120" cy="1645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C68392-F04F-FDBE-437C-B1A1CF35C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26" y="1378397"/>
            <a:ext cx="579120" cy="1645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5A0AD-0D83-DA40-4652-6DDB09B10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65" y="1378397"/>
            <a:ext cx="579120" cy="1645920"/>
          </a:xfrm>
          <a:prstGeom prst="rect">
            <a:avLst/>
          </a:prstGeom>
        </p:spPr>
      </p:pic>
      <p:pic>
        <p:nvPicPr>
          <p:cNvPr id="10" name="Picture 9" descr="A close up of a bottle&#10;&#10;Description automatically generated">
            <a:extLst>
              <a:ext uri="{FF2B5EF4-FFF2-40B4-BE49-F238E27FC236}">
                <a16:creationId xmlns:a16="http://schemas.microsoft.com/office/drawing/2014/main" id="{DBA92E28-1CA2-329F-1EDC-0A89CBFF22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564" y="3159838"/>
            <a:ext cx="579120" cy="1645920"/>
          </a:xfrm>
          <a:prstGeom prst="rect">
            <a:avLst/>
          </a:prstGeom>
        </p:spPr>
      </p:pic>
      <p:pic>
        <p:nvPicPr>
          <p:cNvPr id="11" name="Picture 10" descr="A close up of a soda can&#10;&#10;Description automatically generated">
            <a:extLst>
              <a:ext uri="{FF2B5EF4-FFF2-40B4-BE49-F238E27FC236}">
                <a16:creationId xmlns:a16="http://schemas.microsoft.com/office/drawing/2014/main" id="{2293459D-9E09-16CD-BC80-B3235B73D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868" y="3166635"/>
            <a:ext cx="579120" cy="1645920"/>
          </a:xfrm>
          <a:prstGeom prst="rect">
            <a:avLst/>
          </a:prstGeom>
        </p:spPr>
      </p:pic>
      <p:pic>
        <p:nvPicPr>
          <p:cNvPr id="12" name="Picture 11" descr="A green bottle with a white label&#10;&#10;Description automatically generated">
            <a:extLst>
              <a:ext uri="{FF2B5EF4-FFF2-40B4-BE49-F238E27FC236}">
                <a16:creationId xmlns:a16="http://schemas.microsoft.com/office/drawing/2014/main" id="{A92803D5-B3A5-7C92-9C4B-28A27B0D4A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1253" y="3173035"/>
            <a:ext cx="579120" cy="1645920"/>
          </a:xfrm>
          <a:prstGeom prst="rect">
            <a:avLst/>
          </a:prstGeom>
        </p:spPr>
      </p:pic>
      <p:pic>
        <p:nvPicPr>
          <p:cNvPr id="13" name="Picture 12" descr="A green can with a white text and a red circle on it&#10;&#10;Description automatically generated">
            <a:extLst>
              <a:ext uri="{FF2B5EF4-FFF2-40B4-BE49-F238E27FC236}">
                <a16:creationId xmlns:a16="http://schemas.microsoft.com/office/drawing/2014/main" id="{6A3BFDD1-83F6-56E7-7E08-7F31C1FD9C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683" y="3173038"/>
            <a:ext cx="579120" cy="16459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1D8AD3-4895-0043-739D-BBBC0B4719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313" y="4273692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9F7D84A-923E-43EF-1D10-07456F86C9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51" y="4269993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8D682CD-811A-AF0D-2512-736B66E0BC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74" y="4269993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5D51904-E7E9-4A76-5A32-9AD3247C5A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909" y="4273694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CFDF-411B-033B-F4E4-BC9BD4EC84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91" y="2486915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E48DE5-53F3-4285-90B4-F553DAFD4D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836" y="2486915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3320554-60F9-9D0B-CD2F-F74B56F3E9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13" y="2486914"/>
            <a:ext cx="1379223" cy="457201"/>
          </a:xfrm>
          <a:prstGeom prst="rect">
            <a:avLst/>
          </a:prstGeom>
        </p:spPr>
      </p:pic>
      <p:pic>
        <p:nvPicPr>
          <p:cNvPr id="31" name="Picture 30" descr="A red can with a label&#10;&#10;Description automatically generated">
            <a:extLst>
              <a:ext uri="{FF2B5EF4-FFF2-40B4-BE49-F238E27FC236}">
                <a16:creationId xmlns:a16="http://schemas.microsoft.com/office/drawing/2014/main" id="{258A55BF-91FD-28D7-6090-556153FC5C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8683" y="4975069"/>
            <a:ext cx="579121" cy="1645923"/>
          </a:xfrm>
          <a:prstGeom prst="rect">
            <a:avLst/>
          </a:prstGeom>
        </p:spPr>
      </p:pic>
      <p:pic>
        <p:nvPicPr>
          <p:cNvPr id="32" name="Picture 31" descr="A close up of a bottle&#10;&#10;Description automatically generated">
            <a:extLst>
              <a:ext uri="{FF2B5EF4-FFF2-40B4-BE49-F238E27FC236}">
                <a16:creationId xmlns:a16="http://schemas.microsoft.com/office/drawing/2014/main" id="{73A726A9-91A1-9B53-DE49-8D51578A167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5886" y="4975069"/>
            <a:ext cx="579121" cy="1645923"/>
          </a:xfrm>
          <a:prstGeom prst="rect">
            <a:avLst/>
          </a:prstGeom>
        </p:spPr>
      </p:pic>
      <p:pic>
        <p:nvPicPr>
          <p:cNvPr id="33" name="Picture 32" descr="A green bottle with a logo and a crown&#10;&#10;Description automatically generated">
            <a:extLst>
              <a:ext uri="{FF2B5EF4-FFF2-40B4-BE49-F238E27FC236}">
                <a16:creationId xmlns:a16="http://schemas.microsoft.com/office/drawing/2014/main" id="{262BF0F2-6D08-AC95-CB37-2082E5D3FCA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32563" y="4975069"/>
            <a:ext cx="579121" cy="16459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0AC9113-444D-06EA-3E53-FC0B05A547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908" y="6086972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F02CC09-69E5-7D73-F450-E61D7C88FD3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73" y="608697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397BE9E-198F-BBFA-645C-A229EC8470D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762" y="6086970"/>
            <a:ext cx="1379223" cy="457201"/>
          </a:xfrm>
          <a:prstGeom prst="rect">
            <a:avLst/>
          </a:prstGeom>
        </p:spPr>
      </p:pic>
      <p:graphicFrame>
        <p:nvGraphicFramePr>
          <p:cNvPr id="37" name="Content Placeholder 7">
            <a:extLst>
              <a:ext uri="{FF2B5EF4-FFF2-40B4-BE49-F238E27FC236}">
                <a16:creationId xmlns:a16="http://schemas.microsoft.com/office/drawing/2014/main" id="{5B64E647-D722-F9BF-E904-64859763E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211072"/>
              </p:ext>
            </p:extLst>
          </p:nvPr>
        </p:nvGraphicFramePr>
        <p:xfrm>
          <a:off x="457200" y="4968666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1000  1595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0-78000-15646-1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BA9B0E21-B650-2F7E-9A1D-F2913B2226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67" y="6086969"/>
            <a:ext cx="1379223" cy="457201"/>
          </a:xfrm>
          <a:prstGeom prst="rect">
            <a:avLst/>
          </a:prstGeom>
        </p:spPr>
      </p:pic>
      <p:pic>
        <p:nvPicPr>
          <p:cNvPr id="41" name="Picture 40" descr="A close up of a bottle&#10;&#10;Description automatically generated">
            <a:extLst>
              <a:ext uri="{FF2B5EF4-FFF2-40B4-BE49-F238E27FC236}">
                <a16:creationId xmlns:a16="http://schemas.microsoft.com/office/drawing/2014/main" id="{A52D4C95-6238-41C1-525A-C3B8F77DD5B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93" y="4975069"/>
            <a:ext cx="579121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59CBF-9744-9365-A3E5-605DBE43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EF880D-DBC2-0E2B-50F6-F1B7AF1DC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b="0" dirty="0"/>
              <a:t>$1.49 PP</a:t>
            </a:r>
            <a:r>
              <a:rPr lang="en-US" dirty="0"/>
              <a:t>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C867FE7D-282C-F8AE-8B63-572847D46F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299149"/>
              </p:ext>
            </p:extLst>
          </p:nvPr>
        </p:nvGraphicFramePr>
        <p:xfrm>
          <a:off x="2743200" y="496167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 descr="A close up of a bottle&#10;&#10;Description automatically generated">
            <a:extLst>
              <a:ext uri="{FF2B5EF4-FFF2-40B4-BE49-F238E27FC236}">
                <a16:creationId xmlns:a16="http://schemas.microsoft.com/office/drawing/2014/main" id="{9277ED78-A448-641D-26DD-B6B99403F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377" y="4961665"/>
            <a:ext cx="579121" cy="1645923"/>
          </a:xfrm>
          <a:prstGeom prst="rect">
            <a:avLst/>
          </a:prstGeom>
        </p:spPr>
      </p:pic>
      <p:pic>
        <p:nvPicPr>
          <p:cNvPr id="16" name="Picture 15" descr="A close up of a bottle&#10;&#10;Description automatically generated">
            <a:extLst>
              <a:ext uri="{FF2B5EF4-FFF2-40B4-BE49-F238E27FC236}">
                <a16:creationId xmlns:a16="http://schemas.microsoft.com/office/drawing/2014/main" id="{A380D6E4-62D0-8D4A-A6D3-87A75757F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758" y="4961664"/>
            <a:ext cx="579121" cy="1645923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71008150-C893-83F3-3696-97C46DFF2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1814" y="6089714"/>
            <a:ext cx="1379223" cy="457201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5F635434-1BB0-A267-D430-B860B272FF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9104" y="6089715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35E6F8F-848D-31A7-462D-D4BA468535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824856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Limeade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0-78000-03964-1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A close up of a bottle&#10;&#10;Description automatically generated">
            <a:extLst>
              <a:ext uri="{FF2B5EF4-FFF2-40B4-BE49-F238E27FC236}">
                <a16:creationId xmlns:a16="http://schemas.microsoft.com/office/drawing/2014/main" id="{B2AE133E-9FA0-1FF6-9CE0-966C7F8DC7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6749" y="1371597"/>
            <a:ext cx="579121" cy="1645923"/>
          </a:xfrm>
          <a:prstGeom prst="rect">
            <a:avLst/>
          </a:prstGeom>
        </p:spPr>
      </p:pic>
      <p:pic>
        <p:nvPicPr>
          <p:cNvPr id="8" name="Picture 7" descr="A blue beverage bottle with green label&#10;&#10;Description automatically generated">
            <a:extLst>
              <a:ext uri="{FF2B5EF4-FFF2-40B4-BE49-F238E27FC236}">
                <a16:creationId xmlns:a16="http://schemas.microsoft.com/office/drawing/2014/main" id="{9D4F80D1-73B7-9FD5-F24E-F914B89507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838" y="1371596"/>
            <a:ext cx="579121" cy="1645923"/>
          </a:xfrm>
          <a:prstGeom prst="rect">
            <a:avLst/>
          </a:prstGeom>
        </p:spPr>
      </p:pic>
      <p:pic>
        <p:nvPicPr>
          <p:cNvPr id="10" name="Picture 9" descr="A close up of a soda can&#10;&#10;Description automatically generated">
            <a:extLst>
              <a:ext uri="{FF2B5EF4-FFF2-40B4-BE49-F238E27FC236}">
                <a16:creationId xmlns:a16="http://schemas.microsoft.com/office/drawing/2014/main" id="{7656BBAB-9F7F-3B87-7EDB-C7AA76C683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8927" y="1371596"/>
            <a:ext cx="579121" cy="1645923"/>
          </a:xfrm>
          <a:prstGeom prst="rect">
            <a:avLst/>
          </a:prstGeom>
        </p:spPr>
      </p:pic>
      <p:pic>
        <p:nvPicPr>
          <p:cNvPr id="20" name="Picture 19" descr="A bar code with numbers&#10;&#10;Description automatically generated">
            <a:extLst>
              <a:ext uri="{FF2B5EF4-FFF2-40B4-BE49-F238E27FC236}">
                <a16:creationId xmlns:a16="http://schemas.microsoft.com/office/drawing/2014/main" id="{A1A9600A-42CF-889B-A77D-4EB6130503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6481" y="2516956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428E931C-8222-E5A5-8DA3-8D2A9F7E17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6946" y="2516955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2F036AE9-E414-5B5D-0B5C-C39FFEFE2F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5392" y="2516956"/>
            <a:ext cx="1379223" cy="457201"/>
          </a:xfrm>
          <a:prstGeom prst="rect">
            <a:avLst/>
          </a:prstGeom>
        </p:spPr>
      </p:pic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E6158BD9-84D7-59D1-4651-EC11AA4350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54909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0-78000-03951-1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0-78000-03952-8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 descr="A red can of soda with a red label&#10;&#10;Description automatically generated">
            <a:extLst>
              <a:ext uri="{FF2B5EF4-FFF2-40B4-BE49-F238E27FC236}">
                <a16:creationId xmlns:a16="http://schemas.microsoft.com/office/drawing/2014/main" id="{36FEA481-6BC7-1D98-9206-63BE295262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60129" y="3166632"/>
            <a:ext cx="579121" cy="1645923"/>
          </a:xfrm>
          <a:prstGeom prst="rect">
            <a:avLst/>
          </a:prstGeom>
        </p:spPr>
      </p:pic>
      <p:pic>
        <p:nvPicPr>
          <p:cNvPr id="12" name="Picture 11" descr="A yellow can of juice&#10;&#10;Description automatically generated">
            <a:extLst>
              <a:ext uri="{FF2B5EF4-FFF2-40B4-BE49-F238E27FC236}">
                <a16:creationId xmlns:a16="http://schemas.microsoft.com/office/drawing/2014/main" id="{D710ACFF-9349-FB3B-37F7-BA5C8E2805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44131" y="3166631"/>
            <a:ext cx="579121" cy="1645923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B3DC9AE9-91F9-DA26-7D86-9CC22B97F4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3016" y="4306354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C94D395D-21F1-401D-C136-812010A1406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0032" y="430635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6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FD70C-6509-25F0-AF31-2A7C89FAC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9AFFCBC-F866-2E8D-8875-97805F4B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Premium Glass</a:t>
            </a:r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BE39A75-098A-3A20-FC08-3EB54FF65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883750"/>
              </p:ext>
            </p:extLst>
          </p:nvPr>
        </p:nvGraphicFramePr>
        <p:xfrm>
          <a:off x="2743200" y="1668534"/>
          <a:ext cx="457200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0-78000-01954-4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0-78000-01952-0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A7033681-9580-EA31-938E-DE3131E923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674618"/>
              </p:ext>
            </p:extLst>
          </p:nvPr>
        </p:nvGraphicFramePr>
        <p:xfrm>
          <a:off x="731520" y="4147012"/>
          <a:ext cx="85953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Cane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Cane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(6x4pk)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Cane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1016  0572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1016  0571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1016  0572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0-78000-00872-2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0-78000-03914-6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0-78000-03913-9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E8BD21-8960-BA3C-19C0-2737CC730AED}"/>
              </a:ext>
            </a:extLst>
          </p:cNvPr>
          <p:cNvSpPr txBox="1"/>
          <p:nvPr/>
        </p:nvSpPr>
        <p:spPr>
          <a:xfrm>
            <a:off x="3364191" y="1221792"/>
            <a:ext cx="3330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355mL Mexican Glass </a:t>
            </a:r>
            <a:r>
              <a:rPr lang="en-US" dirty="0"/>
              <a:t>(12pk)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4BF926-267A-E1BC-FF24-C7C61DB683AA}"/>
              </a:ext>
            </a:extLst>
          </p:cNvPr>
          <p:cNvSpPr txBox="1"/>
          <p:nvPr/>
        </p:nvSpPr>
        <p:spPr>
          <a:xfrm>
            <a:off x="3960436" y="3701534"/>
            <a:ext cx="2137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12oz Glass Bottles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6AAA46-13FE-F13B-3735-393B10CC1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75" y="1683042"/>
            <a:ext cx="432816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CCB17C-0911-3035-BF6C-C2D3E1C9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51" y="1668534"/>
            <a:ext cx="408432" cy="16459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943E44-F90A-8312-F351-81A4E5003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47" y="2794548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23F575-900D-A5C5-424A-510DE58D2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65" y="2794548"/>
            <a:ext cx="1379223" cy="457201"/>
          </a:xfrm>
          <a:prstGeom prst="rect">
            <a:avLst/>
          </a:prstGeom>
        </p:spPr>
      </p:pic>
      <p:pic>
        <p:nvPicPr>
          <p:cNvPr id="14" name="Picture 13" descr="A bottle of soda on a red package&#10;&#10;Description automatically generated">
            <a:extLst>
              <a:ext uri="{FF2B5EF4-FFF2-40B4-BE49-F238E27FC236}">
                <a16:creationId xmlns:a16="http://schemas.microsoft.com/office/drawing/2014/main" id="{BAF12C32-BE53-405C-404A-2A2996501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123" y="4360371"/>
            <a:ext cx="1828804" cy="1219202"/>
          </a:xfrm>
          <a:prstGeom prst="rect">
            <a:avLst/>
          </a:prstGeom>
        </p:spPr>
      </p:pic>
      <p:pic>
        <p:nvPicPr>
          <p:cNvPr id="15" name="Picture 14" descr="A close up of a bottle&#10;&#10;Description automatically generated">
            <a:extLst>
              <a:ext uri="{FF2B5EF4-FFF2-40B4-BE49-F238E27FC236}">
                <a16:creationId xmlns:a16="http://schemas.microsoft.com/office/drawing/2014/main" id="{038747EC-1EAC-B172-E5EA-3F1E897F1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3474" y="4147012"/>
            <a:ext cx="905258" cy="1645923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29042388-AAD6-51C5-D44A-DF96F50E21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4792" y="5266171"/>
            <a:ext cx="1379223" cy="457201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91B79CC4-1886-CA99-C53E-BB58D5F6C7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7167" y="5266171"/>
            <a:ext cx="1379223" cy="457201"/>
          </a:xfrm>
          <a:prstGeom prst="rect">
            <a:avLst/>
          </a:prstGeom>
        </p:spPr>
      </p:pic>
      <p:pic>
        <p:nvPicPr>
          <p:cNvPr id="18" name="Picture 17" descr="A close up of a bottle&#10;&#10;Description automatically generated">
            <a:extLst>
              <a:ext uri="{FF2B5EF4-FFF2-40B4-BE49-F238E27FC236}">
                <a16:creationId xmlns:a16="http://schemas.microsoft.com/office/drawing/2014/main" id="{94B66D8E-EAF4-3548-AB2F-FF993123A7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9383" y="4147012"/>
            <a:ext cx="451105" cy="1645923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625E59CC-D2B3-61DD-BC06-A87E82D6C4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85816" y="526617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4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5DB30B-C0AF-B2D0-ED81-2EA3EBA43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7">
            <a:extLst>
              <a:ext uri="{FF2B5EF4-FFF2-40B4-BE49-F238E27FC236}">
                <a16:creationId xmlns:a16="http://schemas.microsoft.com/office/drawing/2014/main" id="{9A1D350C-AC72-041A-C6D5-74A1BC8F34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386283"/>
              </p:ext>
            </p:extLst>
          </p:nvPr>
        </p:nvGraphicFramePr>
        <p:xfrm>
          <a:off x="2651760" y="1371600"/>
          <a:ext cx="475488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0-54900-71054-5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0-54900-72047-6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3FB5ACCE-735E-FFBF-7937-12D32246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CSD Bag-In-A-Box </a:t>
            </a:r>
            <a:r>
              <a:rPr lang="en-US" dirty="0"/>
              <a:t>Fountain Syrup </a:t>
            </a:r>
            <a:r>
              <a:rPr lang="en-US" b="0" dirty="0"/>
              <a:t>(5 gallon)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6FF544-5503-B2EB-9DD5-57C675065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393" y="2494218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95205D-05CB-2560-15C5-0AAFB9093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964" y="2494218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2DC4BF-4C2E-7FED-DBEC-FA0BF5049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1737360"/>
            <a:ext cx="914400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339360-B3CD-3364-A611-07857E011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91" y="17373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7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B3941-F84F-8136-381E-EBFD4457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052390B-A592-C7EA-8735-69C7A458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CSD Bag-In-A-Box </a:t>
            </a:r>
            <a:r>
              <a:rPr lang="en-US" dirty="0"/>
              <a:t>Fountain Syrup </a:t>
            </a:r>
            <a:r>
              <a:rPr lang="en-US" b="0" dirty="0"/>
              <a:t>(2.5 gallon)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EC96216F-699D-7293-436A-12A3DB774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1931366"/>
              </p:ext>
            </p:extLst>
          </p:nvPr>
        </p:nvGraphicFramePr>
        <p:xfrm>
          <a:off x="1463040" y="1371600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 Pepper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Diet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Pepper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0-54900-71056-9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0-54900-72049-0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0-78000-20011-9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56A71CE-2A07-AF68-F9FD-92CC27BA9F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937160"/>
              </p:ext>
            </p:extLst>
          </p:nvPr>
        </p:nvGraphicFramePr>
        <p:xfrm>
          <a:off x="1463040" y="3166635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Hawaiian Punch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Fruit Juicy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Hawaiian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0-88500-90224-6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0-88500-90277-2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0-88500-00118-5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D62CDC98-6149-85ED-E0F7-080CB50114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869839"/>
              </p:ext>
            </p:extLst>
          </p:nvPr>
        </p:nvGraphicFramePr>
        <p:xfrm>
          <a:off x="1463040" y="4961670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Sunkist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1000  00327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0-88500-90119-5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0-88500-90171-3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0-88500-90248-2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7DEA72E-498A-A1F0-1D13-582DCBC88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375" y="3532395"/>
            <a:ext cx="91440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016718-9003-EE6C-9B37-4A8A913AD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67" y="3532395"/>
            <a:ext cx="914400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6ADD54-A051-C08D-BA39-82B20F151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39" y="5327430"/>
            <a:ext cx="914400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A19324-C460-B6DA-3F17-FBA0E9AB8E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011" y="1737360"/>
            <a:ext cx="914400" cy="914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3A17EB1-F772-F958-D167-B3E36783CC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375" y="1737360"/>
            <a:ext cx="914400" cy="914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1173025-80DD-F96B-CDBD-59BA5F42CC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67" y="5327430"/>
            <a:ext cx="914400" cy="914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3C714EC-2E24-D136-CCBA-C9D17C44A3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375" y="5327430"/>
            <a:ext cx="914400" cy="914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85404D0-0F9A-2B0F-60B0-DE0A0FF9C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39" y="3532395"/>
            <a:ext cx="914400" cy="914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19E2777-1E38-FD9D-DDC4-487BCBDB46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870" y="1737360"/>
            <a:ext cx="914400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C6939A3-E095-0895-4456-8A1F68977F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71" y="4301885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6EF32C1-CA54-1F19-1EE4-9083CE6D48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63" y="4301885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E65D133-B81C-05A2-BBE3-7CD385159F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01" y="6094343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09A89CB-6154-8D93-033D-D72A3446F5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318" y="4301886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3218696-6EC0-1A2A-F0CC-BFDA9A52391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62" y="2507522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6DE14C8-EF07-752C-1E3C-C2321CC63E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63" y="6094344"/>
            <a:ext cx="1379223" cy="4572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2C8E333-F484-53E0-EC5E-042FF063E28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71" y="2507523"/>
            <a:ext cx="1379223" cy="4572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41DB0BA-EE70-2A4D-B2F0-7AB87D777F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72" y="609434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BB6140FD-2B9F-4907-AD4D-149345A1314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15000" y="250752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6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858B6-A386-BF2B-5C54-6330BE7F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C8CCAE-B5F7-0924-2F4D-64DF12CAC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Canada Dry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15pk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8C225536-AA51-3F51-E95E-9C2FE7892C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718100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1000  0071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0-78000-15345-3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0-78000-14945-6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0-78000-14645-5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9F38E63-0AE9-1013-A1DF-F5CEE2EF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193" y="2622777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E76D8D-3CF4-676F-9C14-D27D76DEC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087" y="2622776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4C28F8-8621-EF19-43D4-F81DFF8D8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535" y="2617178"/>
            <a:ext cx="1379223" cy="457201"/>
          </a:xfrm>
          <a:prstGeom prst="rect">
            <a:avLst/>
          </a:prstGeom>
        </p:spPr>
      </p:pic>
      <p:pic>
        <p:nvPicPr>
          <p:cNvPr id="14" name="Picture 13" descr="A can of soda with a logo&#10;&#10;Description automatically generated">
            <a:extLst>
              <a:ext uri="{FF2B5EF4-FFF2-40B4-BE49-F238E27FC236}">
                <a16:creationId xmlns:a16="http://schemas.microsoft.com/office/drawing/2014/main" id="{4804A6F8-A63E-F5B9-5D32-DBDC24CE6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75" y="1371600"/>
            <a:ext cx="609601" cy="1828804"/>
          </a:xfrm>
          <a:prstGeom prst="rect">
            <a:avLst/>
          </a:prstGeom>
        </p:spPr>
      </p:pic>
      <p:pic>
        <p:nvPicPr>
          <p:cNvPr id="16" name="Picture 15" descr="A can of soda with text on it&#10;&#10;Description automatically generated">
            <a:extLst>
              <a:ext uri="{FF2B5EF4-FFF2-40B4-BE49-F238E27FC236}">
                <a16:creationId xmlns:a16="http://schemas.microsoft.com/office/drawing/2014/main" id="{F53271EE-B68E-F80F-B239-588A822805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69" y="1371596"/>
            <a:ext cx="609601" cy="1828804"/>
          </a:xfrm>
          <a:prstGeom prst="rect">
            <a:avLst/>
          </a:prstGeom>
        </p:spPr>
      </p:pic>
      <p:pic>
        <p:nvPicPr>
          <p:cNvPr id="18" name="Picture 17" descr="A yellow can with a logo and text&#10;&#10;Description automatically generated">
            <a:extLst>
              <a:ext uri="{FF2B5EF4-FFF2-40B4-BE49-F238E27FC236}">
                <a16:creationId xmlns:a16="http://schemas.microsoft.com/office/drawing/2014/main" id="{16C0C3B8-C6C5-6AD6-51B8-123C3CB5F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27" y="1371596"/>
            <a:ext cx="609601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4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7C81D-487F-DD22-E211-DFCE3ECD2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6557A9C-7FD2-BF46-3870-1C5DBED1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Canada Dry Mixers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DB8F9F6-DC9B-D32B-0EFC-FE097E3EA2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556027"/>
              </p:ext>
            </p:extLst>
          </p:nvPr>
        </p:nvGraphicFramePr>
        <p:xfrm>
          <a:off x="640080" y="1645920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CDBAFC6F-2611-E18E-FAAC-34D3ED53A1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519499"/>
              </p:ext>
            </p:extLst>
          </p:nvPr>
        </p:nvGraphicFramePr>
        <p:xfrm>
          <a:off x="1920240" y="3931920"/>
          <a:ext cx="62179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0-78000-00342-0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AFE8B99-832A-E1CD-FAD1-A8C53279BF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5536"/>
              </p:ext>
            </p:extLst>
          </p:nvPr>
        </p:nvGraphicFramePr>
        <p:xfrm>
          <a:off x="1920240" y="5731515"/>
          <a:ext cx="62179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0-78000-00341-3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EC095F3-1B25-5B98-DDAB-D1D4CF67C89C}"/>
              </a:ext>
            </a:extLst>
          </p:cNvPr>
          <p:cNvSpPr txBox="1"/>
          <p:nvPr/>
        </p:nvSpPr>
        <p:spPr>
          <a:xfrm>
            <a:off x="3606716" y="1221792"/>
            <a:ext cx="2844968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b="1" dirty="0"/>
              <a:t>7.5oz Slim Cans </a:t>
            </a:r>
            <a:r>
              <a:rPr lang="en-US" dirty="0"/>
              <a:t>(4x6pk)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64279-7EC3-3059-E4FA-26160B4AB032}"/>
              </a:ext>
            </a:extLst>
          </p:cNvPr>
          <p:cNvSpPr txBox="1"/>
          <p:nvPr/>
        </p:nvSpPr>
        <p:spPr>
          <a:xfrm>
            <a:off x="3023581" y="3520554"/>
            <a:ext cx="4011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10oz PET Bellyband Bottles </a:t>
            </a:r>
            <a:r>
              <a:rPr lang="en-US" dirty="0"/>
              <a:t>(4x6pk)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2972B0-C1BD-5C46-4037-C038596256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40939" y="4073893"/>
            <a:ext cx="1623059" cy="13667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163948-28DD-9C41-AA7B-DBD0EC1E7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002" y="4069080"/>
            <a:ext cx="1628775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4E9A15-7C62-E960-33C7-DE4F33401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16" y="5043435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80C52A-DC8E-E4E6-DC42-A3C3F6DA7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81" y="5043434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3BCBF2-8F31-D0ED-40F4-6498380193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84" y="5871082"/>
            <a:ext cx="1625918" cy="13691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218D0D-DDE3-D6FC-BCA4-F7E0A2B653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69" y="6870774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321C86-DBE9-A064-6CC0-CE02BA2ED8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16" y="6870774"/>
            <a:ext cx="1379223" cy="457201"/>
          </a:xfrm>
          <a:prstGeom prst="rect">
            <a:avLst/>
          </a:prstGeom>
        </p:spPr>
      </p:pic>
      <p:pic>
        <p:nvPicPr>
          <p:cNvPr id="17" name="Picture 16" descr="A group of green bottles with green labels&#10;&#10;Description automatically generated">
            <a:extLst>
              <a:ext uri="{FF2B5EF4-FFF2-40B4-BE49-F238E27FC236}">
                <a16:creationId xmlns:a16="http://schemas.microsoft.com/office/drawing/2014/main" id="{7B7C8DD6-0F13-3898-2705-E4C9A5B7D6BB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938002" y="5868673"/>
            <a:ext cx="1627632" cy="13716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FCD44-8731-53F1-E42C-2154E9A8FF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318" y="1949195"/>
            <a:ext cx="1458765" cy="1039370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CB321566-D54C-7216-52DF-396B927963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1108" y="2784246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4C0E83BD-6FD5-FEDC-F394-A764C8E1D9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30252" y="2784246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87AB7BF8-4F5E-BE37-5E41-B334DC6ECD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5110" y="2784246"/>
            <a:ext cx="1379223" cy="457201"/>
          </a:xfrm>
          <a:prstGeom prst="rect">
            <a:avLst/>
          </a:prstGeom>
        </p:spPr>
      </p:pic>
      <p:pic>
        <p:nvPicPr>
          <p:cNvPr id="42" name="Picture 41" descr="A group of cans of soda&#10;&#10;Description automatically generated">
            <a:extLst>
              <a:ext uri="{FF2B5EF4-FFF2-40B4-BE49-F238E27FC236}">
                <a16:creationId xmlns:a16="http://schemas.microsoft.com/office/drawing/2014/main" id="{1D3C594F-6F53-53D8-EDE5-E3D390DB9D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81" y="1943215"/>
            <a:ext cx="1463040" cy="1042416"/>
          </a:xfrm>
          <a:prstGeom prst="rect">
            <a:avLst/>
          </a:prstGeom>
        </p:spPr>
      </p:pic>
      <p:pic>
        <p:nvPicPr>
          <p:cNvPr id="44" name="Picture 43" descr="A group of blue cans of soda&#10;&#10;Description automatically generated">
            <a:extLst>
              <a:ext uri="{FF2B5EF4-FFF2-40B4-BE49-F238E27FC236}">
                <a16:creationId xmlns:a16="http://schemas.microsoft.com/office/drawing/2014/main" id="{2BAF3CE3-26E4-4991-149A-2549D5CFF0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69" y="1946504"/>
            <a:ext cx="1463043" cy="10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DFE31-C4B3-3C31-FFD4-21997D9C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411CAE-7CF8-B580-7FB2-37927665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9DEBC3C9-AB07-7CA1-DD2E-BB0017B6ED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434362"/>
              </p:ext>
            </p:extLst>
          </p:nvPr>
        </p:nvGraphicFramePr>
        <p:xfrm>
          <a:off x="638213" y="27551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Vanilla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0-71537-30161-8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FBC83F03-1357-5FE9-8825-0CF1D3088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949433"/>
              </p:ext>
            </p:extLst>
          </p:nvPr>
        </p:nvGraphicFramePr>
        <p:xfrm>
          <a:off x="638213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Content Placeholder 7">
            <a:extLst>
              <a:ext uri="{FF2B5EF4-FFF2-40B4-BE49-F238E27FC236}">
                <a16:creationId xmlns:a16="http://schemas.microsoft.com/office/drawing/2014/main" id="{36BB54C4-5BB9-61A8-A36E-C410BFDCA5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3892951"/>
              </p:ext>
            </p:extLst>
          </p:nvPr>
        </p:nvGraphicFramePr>
        <p:xfrm>
          <a:off x="638213" y="41267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Grapefruit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Cranberry Clementine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Georgia Peach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1016  8496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1016  8495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0-71537-30338-4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39A9881E-680F-2BAB-43DA-F0F5CA708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21" y="2144173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867770-3B2F-C1C5-6CC5-69669BF4C6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504" y="2144173"/>
            <a:ext cx="1379223" cy="4572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2EFFDA6-4DE9-5FD6-E040-5449376A1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40" y="3528733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F7C7C4E-3264-EC77-ADEC-CF9AFC0E03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20" y="3528733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6057AEF-5101-FD16-EA83-4B6E6FB9F2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190" y="2141568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813D4DF-75C4-B127-155E-EF44FBF048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40" y="490835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FC6A7B-3051-507E-3D43-50C3F2B69D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263" y="1655063"/>
            <a:ext cx="1463043" cy="7132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B54E0F-AEF1-2F33-C875-ACD0C74A43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87" y="3030209"/>
            <a:ext cx="1463043" cy="71323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C078401-0A15-C882-D173-13E3049A0A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3" y="1658000"/>
            <a:ext cx="1463043" cy="71323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EB0E47A-2770-AE02-2A4A-58D0639ADC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" y="1655063"/>
            <a:ext cx="1463043" cy="71323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D87D7FA-975B-5909-CEDD-BD8B5289F7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" y="4407294"/>
            <a:ext cx="1463043" cy="7132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343D78B-9435-00E2-009C-DBA312F2D6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690" y="3031667"/>
            <a:ext cx="1463043" cy="713233"/>
          </a:xfrm>
          <a:prstGeom prst="rect">
            <a:avLst/>
          </a:prstGeom>
        </p:spPr>
      </p:pic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C4E56E2B-2D4B-ACDF-9CA8-9B428AED5B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7814" y="3530007"/>
            <a:ext cx="1379223" cy="457201"/>
          </a:xfrm>
          <a:prstGeom prst="rect">
            <a:avLst/>
          </a:prstGeom>
        </p:spPr>
      </p:pic>
      <p:pic>
        <p:nvPicPr>
          <p:cNvPr id="45" name="Picture 44" descr="Logo&#10;&#10;Description automatically generated with medium confidence">
            <a:extLst>
              <a:ext uri="{FF2B5EF4-FFF2-40B4-BE49-F238E27FC236}">
                <a16:creationId xmlns:a16="http://schemas.microsoft.com/office/drawing/2014/main" id="{EDE8001E-FAB7-97FE-F13A-81D3BA9D4A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62170" y="3033561"/>
            <a:ext cx="1463040" cy="710184"/>
          </a:xfrm>
          <a:prstGeom prst="rect">
            <a:avLst/>
          </a:prstGeom>
        </p:spPr>
      </p:pic>
      <p:pic>
        <p:nvPicPr>
          <p:cNvPr id="55" name="Picture 54" descr="A bar code with numbers&#10;&#10;Description automatically generated">
            <a:extLst>
              <a:ext uri="{FF2B5EF4-FFF2-40B4-BE49-F238E27FC236}">
                <a16:creationId xmlns:a16="http://schemas.microsoft.com/office/drawing/2014/main" id="{4DE8C624-7E80-22CB-5378-9B86FF54D4E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93" y="4908351"/>
            <a:ext cx="1379223" cy="457201"/>
          </a:xfrm>
          <a:prstGeom prst="rect">
            <a:avLst/>
          </a:prstGeom>
        </p:spPr>
      </p:pic>
      <p:pic>
        <p:nvPicPr>
          <p:cNvPr id="57" name="Picture 56" descr="A bar code with numbers&#10;&#10;Description automatically generated">
            <a:extLst>
              <a:ext uri="{FF2B5EF4-FFF2-40B4-BE49-F238E27FC236}">
                <a16:creationId xmlns:a16="http://schemas.microsoft.com/office/drawing/2014/main" id="{F18EC7EA-3D30-F65C-8B07-C807D7B0419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46" y="4908350"/>
            <a:ext cx="1379223" cy="457201"/>
          </a:xfrm>
          <a:prstGeom prst="rect">
            <a:avLst/>
          </a:prstGeom>
        </p:spPr>
      </p:pic>
      <p:pic>
        <p:nvPicPr>
          <p:cNvPr id="59" name="Picture 58" descr="A box of orange juice&#10;&#10;Description automatically generated">
            <a:extLst>
              <a:ext uri="{FF2B5EF4-FFF2-40B4-BE49-F238E27FC236}">
                <a16:creationId xmlns:a16="http://schemas.microsoft.com/office/drawing/2014/main" id="{14DB3D99-1B73-8494-9CC1-A6D28E33C44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06" y="4410342"/>
            <a:ext cx="1463043" cy="710185"/>
          </a:xfrm>
          <a:prstGeom prst="rect">
            <a:avLst/>
          </a:prstGeom>
        </p:spPr>
      </p:pic>
      <p:pic>
        <p:nvPicPr>
          <p:cNvPr id="61" name="Picture 60" descr="A box of fruit packaging&#10;&#10;Description automatically generated with medium confidence">
            <a:extLst>
              <a:ext uri="{FF2B5EF4-FFF2-40B4-BE49-F238E27FC236}">
                <a16:creationId xmlns:a16="http://schemas.microsoft.com/office/drawing/2014/main" id="{4A637447-A9F5-B627-CC43-5C9BB77B851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3" y="4407294"/>
            <a:ext cx="1463043" cy="7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6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99B23-205A-7477-3775-F8B50C4A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455EEB-412D-B116-814A-761B91F8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1429608-6B72-0D61-E51D-7DCDD41B96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067247"/>
              </p:ext>
            </p:extLst>
          </p:nvPr>
        </p:nvGraphicFramePr>
        <p:xfrm>
          <a:off x="644735" y="1386769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Lime Mule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1016  0447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1015  5919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0-71537-00326-0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75474B3E-0482-F939-F975-F06344E786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234210"/>
              </p:ext>
            </p:extLst>
          </p:nvPr>
        </p:nvGraphicFramePr>
        <p:xfrm>
          <a:off x="2103120" y="2755187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 Apple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1014  9358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0-71537-00374-1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0-71537-30134-2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" name="Picture 4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28C947A-AD60-FB0C-63FB-8281CA73F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74" y="3539381"/>
            <a:ext cx="1379223" cy="457201"/>
          </a:xfrm>
          <a:prstGeom prst="rect">
            <a:avLst/>
          </a:prstGeom>
        </p:spPr>
      </p:pic>
      <p:pic>
        <p:nvPicPr>
          <p:cNvPr id="43" name="Picture 42" descr="Logo&#10;&#10;Description automatically generated">
            <a:extLst>
              <a:ext uri="{FF2B5EF4-FFF2-40B4-BE49-F238E27FC236}">
                <a16:creationId xmlns:a16="http://schemas.microsoft.com/office/drawing/2014/main" id="{737DA3FB-C78D-4F7C-C4F4-A6E47836F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925" y="3038651"/>
            <a:ext cx="1463043" cy="713233"/>
          </a:xfrm>
          <a:prstGeom prst="rect">
            <a:avLst/>
          </a:prstGeom>
        </p:spPr>
      </p:pic>
      <p:pic>
        <p:nvPicPr>
          <p:cNvPr id="49" name="Picture 4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3D2B3CF-C1EE-0AE7-93A3-3EEDAAE3A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516" y="2167100"/>
            <a:ext cx="1379223" cy="457201"/>
          </a:xfrm>
          <a:prstGeom prst="rect">
            <a:avLst/>
          </a:prstGeom>
        </p:spPr>
      </p:pic>
      <p:pic>
        <p:nvPicPr>
          <p:cNvPr id="50" name="Picture 49" descr="A picture containing logo&#10;&#10;Description automatically generated">
            <a:extLst>
              <a:ext uri="{FF2B5EF4-FFF2-40B4-BE49-F238E27FC236}">
                <a16:creationId xmlns:a16="http://schemas.microsoft.com/office/drawing/2014/main" id="{4AE9C765-B731-EF2F-BE2B-2C8F50BE2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1669757"/>
            <a:ext cx="1463040" cy="710184"/>
          </a:xfrm>
          <a:prstGeom prst="rect">
            <a:avLst/>
          </a:prstGeom>
        </p:spPr>
      </p:pic>
      <p:pic>
        <p:nvPicPr>
          <p:cNvPr id="51" name="Picture 50" descr="A picture containing text&#10;&#10;Description automatically generated">
            <a:extLst>
              <a:ext uri="{FF2B5EF4-FFF2-40B4-BE49-F238E27FC236}">
                <a16:creationId xmlns:a16="http://schemas.microsoft.com/office/drawing/2014/main" id="{873911E0-0E0C-9D1A-802E-BADF65152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850" y="3536952"/>
            <a:ext cx="1379223" cy="457201"/>
          </a:xfrm>
          <a:prstGeom prst="rect">
            <a:avLst/>
          </a:prstGeom>
        </p:spPr>
      </p:pic>
      <p:pic>
        <p:nvPicPr>
          <p:cNvPr id="52" name="Picture 51" descr="Logo&#10;&#10;Description automatically generated">
            <a:extLst>
              <a:ext uri="{FF2B5EF4-FFF2-40B4-BE49-F238E27FC236}">
                <a16:creationId xmlns:a16="http://schemas.microsoft.com/office/drawing/2014/main" id="{B1507D35-4446-1B17-CDC6-796B37DFAD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04" y="3038651"/>
            <a:ext cx="1463040" cy="713232"/>
          </a:xfrm>
          <a:prstGeom prst="rect">
            <a:avLst/>
          </a:prstGeom>
        </p:spPr>
      </p:pic>
      <p:pic>
        <p:nvPicPr>
          <p:cNvPr id="6" name="Picture 5" descr="A box of blackberries and mangoes&#10;&#10;Description automatically generated">
            <a:extLst>
              <a:ext uri="{FF2B5EF4-FFF2-40B4-BE49-F238E27FC236}">
                <a16:creationId xmlns:a16="http://schemas.microsoft.com/office/drawing/2014/main" id="{3AB21354-C0E6-39A5-CFBA-FD7083D450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82" y="1669757"/>
            <a:ext cx="1463043" cy="707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1207C-5450-AFB0-1905-69BA284CE48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579768" y="1663661"/>
            <a:ext cx="1463042" cy="713233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251E159-3195-4F31-3461-37CFA36419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6631" y="2171067"/>
            <a:ext cx="1379223" cy="457201"/>
          </a:xfrm>
          <a:prstGeom prst="rect">
            <a:avLst/>
          </a:prstGeom>
        </p:spPr>
      </p:pic>
      <p:pic>
        <p:nvPicPr>
          <p:cNvPr id="10" name="Picture 9" descr="A bar code with numbers&#10;&#10;Description automatically generated">
            <a:extLst>
              <a:ext uri="{FF2B5EF4-FFF2-40B4-BE49-F238E27FC236}">
                <a16:creationId xmlns:a16="http://schemas.microsoft.com/office/drawing/2014/main" id="{6D5E15B1-1BE2-8F1C-C4CD-E41DD081D8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4161" y="216710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3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09767-FA35-697C-76FC-E753C7CE8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4FDEBF-248F-8EA8-1D60-9550F0A6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BA822BA-8993-B86F-8ED1-92A31642B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255828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Grapefruit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0-71537-06034-8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picture containing text, bottle, indoor, beverage&#10;&#10;Description automatically generated">
            <a:extLst>
              <a:ext uri="{FF2B5EF4-FFF2-40B4-BE49-F238E27FC236}">
                <a16:creationId xmlns:a16="http://schemas.microsoft.com/office/drawing/2014/main" id="{68F630A4-0509-A47B-2256-249D217DB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972" y="1381639"/>
            <a:ext cx="563880" cy="1828800"/>
          </a:xfrm>
          <a:prstGeom prst="rect">
            <a:avLst/>
          </a:prstGeom>
        </p:spPr>
      </p:pic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C4B248-3727-A39C-9577-416F4BEEC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1245" y="2649204"/>
            <a:ext cx="1379223" cy="457201"/>
          </a:xfrm>
          <a:prstGeom prst="rect">
            <a:avLst/>
          </a:prstGeom>
        </p:spPr>
      </p:pic>
      <p:pic>
        <p:nvPicPr>
          <p:cNvPr id="5" name="Picture 4" descr="A bottle of liquid&#10;&#10;Description automatically generated with low confidence">
            <a:extLst>
              <a:ext uri="{FF2B5EF4-FFF2-40B4-BE49-F238E27FC236}">
                <a16:creationId xmlns:a16="http://schemas.microsoft.com/office/drawing/2014/main" id="{399DFEB2-F322-76D5-75F5-B78BAB55E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0274" y="1371600"/>
            <a:ext cx="566928" cy="1828800"/>
          </a:xfrm>
          <a:prstGeom prst="rect">
            <a:avLst/>
          </a:prstGeom>
        </p:spPr>
      </p:pic>
      <p:pic>
        <p:nvPicPr>
          <p:cNvPr id="13" name="Picture 12" descr="A picture containing text, beverage, close&#10;&#10;Description automatically generated">
            <a:extLst>
              <a:ext uri="{FF2B5EF4-FFF2-40B4-BE49-F238E27FC236}">
                <a16:creationId xmlns:a16="http://schemas.microsoft.com/office/drawing/2014/main" id="{1557BB1E-70C1-8A7A-FB3B-942599F2A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59" y="1381639"/>
            <a:ext cx="563880" cy="1828800"/>
          </a:xfrm>
          <a:prstGeom prst="rect">
            <a:avLst/>
          </a:prstGeom>
        </p:spPr>
      </p:pic>
      <p:pic>
        <p:nvPicPr>
          <p:cNvPr id="14" name="Picture 1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FBDC19C-14D0-A429-4CD7-CF42F7CB6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2219" y="2649205"/>
            <a:ext cx="1379223" cy="457201"/>
          </a:xfrm>
          <a:prstGeom prst="rect">
            <a:avLst/>
          </a:prstGeom>
        </p:spPr>
      </p:pic>
      <p:pic>
        <p:nvPicPr>
          <p:cNvPr id="15" name="Picture 1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9E59D1-5634-A6EC-5D53-DC17DB0EF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5356" y="2649205"/>
            <a:ext cx="1379223" cy="457201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E7273CB0-F27E-0FE7-96F6-92C776AC39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936134"/>
              </p:ext>
            </p:extLst>
          </p:nvPr>
        </p:nvGraphicFramePr>
        <p:xfrm>
          <a:off x="2651760" y="333712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1016  9240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1016  9239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0-71537-06035-5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23" descr="A close up of a bottle&#10;&#10;Description automatically generated">
            <a:extLst>
              <a:ext uri="{FF2B5EF4-FFF2-40B4-BE49-F238E27FC236}">
                <a16:creationId xmlns:a16="http://schemas.microsoft.com/office/drawing/2014/main" id="{64D10B89-07B7-1FEA-350D-567BCD83BC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461" y="3337124"/>
            <a:ext cx="554737" cy="1828804"/>
          </a:xfrm>
          <a:prstGeom prst="rect">
            <a:avLst/>
          </a:prstGeom>
        </p:spPr>
      </p:pic>
      <p:pic>
        <p:nvPicPr>
          <p:cNvPr id="26" name="Picture 25" descr="A close up of a bottle&#10;&#10;Description automatically generated">
            <a:extLst>
              <a:ext uri="{FF2B5EF4-FFF2-40B4-BE49-F238E27FC236}">
                <a16:creationId xmlns:a16="http://schemas.microsoft.com/office/drawing/2014/main" id="{22CC8186-7483-F392-7F36-0B170ED8A4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598" y="3337124"/>
            <a:ext cx="554737" cy="1828804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F23D3715-D5E1-CAE5-0CE6-682E9B3308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86" y="4586670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328A2B38-9782-AD42-102C-0C9981445A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14" y="458667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5DFCD-99DD-7727-93EF-9E5D3B23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B6B2C7-20FE-9228-6E86-E4C306D9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A86BDA9-6D89-969D-74E4-8F4BE5BB7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060073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1564" marB="4156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564" marB="415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0-71537-02030-4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0-71537-02035-9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F31388DE-A629-40D2-A9D8-A77A069A9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612083"/>
              </p:ext>
            </p:extLst>
          </p:nvPr>
        </p:nvGraphicFramePr>
        <p:xfrm>
          <a:off x="2651760" y="334732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1564" marB="4156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Mandarin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0-71537-02044-1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07B13C8-25E8-5EF4-4E6C-CD7015242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306294"/>
              </p:ext>
            </p:extLst>
          </p:nvPr>
        </p:nvGraphicFramePr>
        <p:xfrm>
          <a:off x="2651760" y="5323048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Grapefruit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0-71537-02040-3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D0172C8-247B-F1E5-4BB2-C2EAB61C2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14" y="2640741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D90F9C-C5E1-633C-C54A-ADB6A830A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012" y="2640741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EFE183-C459-79D6-FC2E-22CE36805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656" y="4626298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A436A4-4B25-02FF-B3A7-3E061AD11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41" y="4626299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35D9E5-2DC8-C100-65D1-ED9102E8FE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44" y="2640741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B0681-7798-01A9-AC64-250CF4044E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00" y="1371596"/>
            <a:ext cx="536449" cy="18288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28869E-EB41-ABC4-9807-E4747A16E8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329" y="1375909"/>
            <a:ext cx="536449" cy="18288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256210-20EB-6967-C019-F27E3002B6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8" y="3347320"/>
            <a:ext cx="536449" cy="18288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6AC795-2A73-E903-8F5F-A89B788474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630" y="3347322"/>
            <a:ext cx="536449" cy="18288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B2969A-C09F-7BFC-041D-E99B717ABE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933" y="1371596"/>
            <a:ext cx="536449" cy="18288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43F6EF-CFF3-2305-9E7D-D014F0831F2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2838630" y="5323048"/>
            <a:ext cx="539496" cy="1828800"/>
          </a:xfrm>
          <a:prstGeom prst="rect">
            <a:avLst/>
          </a:prstGeom>
        </p:spPr>
      </p:pic>
      <p:pic>
        <p:nvPicPr>
          <p:cNvPr id="23" name="Picture 22" descr="A picture containing text, bottle&#10;&#10;Description automatically generated">
            <a:extLst>
              <a:ext uri="{FF2B5EF4-FFF2-40B4-BE49-F238E27FC236}">
                <a16:creationId xmlns:a16="http://schemas.microsoft.com/office/drawing/2014/main" id="{FE95B0C7-CE86-A7BF-BB3B-544190F0497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6398" y="5323048"/>
            <a:ext cx="548640" cy="1828800"/>
          </a:xfrm>
          <a:prstGeom prst="rect">
            <a:avLst/>
          </a:prstGeom>
        </p:spPr>
      </p:pic>
      <p:pic>
        <p:nvPicPr>
          <p:cNvPr id="24" name="Picture 2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C69681D-0992-21E9-A4E7-14AB321FD3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5940" y="6608371"/>
            <a:ext cx="1379223" cy="457201"/>
          </a:xfrm>
          <a:prstGeom prst="rect">
            <a:avLst/>
          </a:prstGeom>
        </p:spPr>
      </p:pic>
      <p:pic>
        <p:nvPicPr>
          <p:cNvPr id="25" name="Picture 2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9D1C8F0-9BEF-AE13-D8CE-BA859A12C5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7655" y="660837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1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B47B1-E87E-73EE-91ED-ECAEF9271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D607CC-E158-AE03-6B06-A14B6DD3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Bai </a:t>
            </a:r>
            <a:r>
              <a:rPr lang="en-US" dirty="0"/>
              <a:t>18oz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ECAAF03-F78B-E4D9-85EC-35B1A46AA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428909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Molokai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Puna</a:t>
                      </a:r>
                      <a:endParaRPr lang="en-US" sz="1200" b="1" dirty="0">
                        <a:solidFill>
                          <a:srgbClr val="E399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Pineapple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564" marB="415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Shala</a:t>
                      </a:r>
                      <a:b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Strawberry</a:t>
                      </a:r>
                      <a:endParaRPr lang="en-US" sz="1100" dirty="0">
                        <a:solidFill>
                          <a:srgbClr val="E64B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1015  9894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1015  9895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1016  4534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8-13694-02671-9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8-13694-02673-3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8-13694-02719-8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white bottle with a label&#10;&#10;Description automatically generated">
            <a:extLst>
              <a:ext uri="{FF2B5EF4-FFF2-40B4-BE49-F238E27FC236}">
                <a16:creationId xmlns:a16="http://schemas.microsoft.com/office/drawing/2014/main" id="{ADC059CD-125A-EE39-4F22-A1B8436F6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76" y="1371600"/>
            <a:ext cx="597409" cy="1828804"/>
          </a:xfrm>
          <a:prstGeom prst="rect">
            <a:avLst/>
          </a:prstGeom>
        </p:spPr>
      </p:pic>
      <p:pic>
        <p:nvPicPr>
          <p:cNvPr id="4" name="Picture 3" descr="A white bottle with black text and a picture of a coconut&#10;&#10;Description automatically generated">
            <a:extLst>
              <a:ext uri="{FF2B5EF4-FFF2-40B4-BE49-F238E27FC236}">
                <a16:creationId xmlns:a16="http://schemas.microsoft.com/office/drawing/2014/main" id="{AEF0F46D-5E0A-CBA9-88B4-00F5A2785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926" y="1371596"/>
            <a:ext cx="597409" cy="1828804"/>
          </a:xfrm>
          <a:prstGeom prst="rect">
            <a:avLst/>
          </a:prstGeom>
        </p:spPr>
      </p:pic>
      <p:pic>
        <p:nvPicPr>
          <p:cNvPr id="5" name="Picture 4" descr="A bar code with numbers&#10;&#10;Description automatically generated">
            <a:extLst>
              <a:ext uri="{FF2B5EF4-FFF2-40B4-BE49-F238E27FC236}">
                <a16:creationId xmlns:a16="http://schemas.microsoft.com/office/drawing/2014/main" id="{85DA712D-D32A-1163-7A6E-FC3818C01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544" y="2646922"/>
            <a:ext cx="1379223" cy="457201"/>
          </a:xfrm>
          <a:prstGeom prst="rect">
            <a:avLst/>
          </a:prstGeom>
        </p:spPr>
      </p:pic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22128E37-905A-40FE-AA5C-6C84A39F7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494" y="2646921"/>
            <a:ext cx="1379223" cy="457201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3FB12E0F-0D88-B3F2-522C-FA02EDF41C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518078"/>
              </p:ext>
            </p:extLst>
          </p:nvPr>
        </p:nvGraphicFramePr>
        <p:xfrm>
          <a:off x="548640" y="3335428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  <a:t>Brasilia</a:t>
                      </a:r>
                      <a:br>
                        <a:rPr lang="en-US" sz="1200" b="1" baseline="0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  <a:t>Blueberry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Kula</a:t>
                      </a:r>
                      <a:b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Kupang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Kiwi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Zambia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 Cherry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8-13694-02690-0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DCA212E4-4E7D-A080-B7FF-A51DE9FF8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094542"/>
              </p:ext>
            </p:extLst>
          </p:nvPr>
        </p:nvGraphicFramePr>
        <p:xfrm>
          <a:off x="548640" y="5299252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Costa Rica</a:t>
                      </a:r>
                      <a:b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Clementine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Simbu</a:t>
                      </a:r>
                      <a:b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EB50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Lemon Lime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São Paulo</a:t>
                      </a:r>
                      <a:b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Lemonade</a:t>
                      </a:r>
                      <a:endParaRPr lang="en-US" sz="1100" dirty="0">
                        <a:solidFill>
                          <a:srgbClr val="D2716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1015  9305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8-13694-02688-7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8-13694-02714-3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8-13694-02639-9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8-13694-02693-1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" name="Picture 25" descr="A white bottle with blueberries and green text&#10;&#10;Description automatically generated">
            <a:extLst>
              <a:ext uri="{FF2B5EF4-FFF2-40B4-BE49-F238E27FC236}">
                <a16:creationId xmlns:a16="http://schemas.microsoft.com/office/drawing/2014/main" id="{AA0519BE-58CF-5B4F-756D-52742D47DD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335428"/>
            <a:ext cx="597409" cy="1828804"/>
          </a:xfrm>
          <a:prstGeom prst="rect">
            <a:avLst/>
          </a:prstGeom>
        </p:spPr>
      </p:pic>
      <p:pic>
        <p:nvPicPr>
          <p:cNvPr id="27" name="Picture 26" descr="A white bottle with a label and a watermelon&#10;&#10;Description automatically generated">
            <a:extLst>
              <a:ext uri="{FF2B5EF4-FFF2-40B4-BE49-F238E27FC236}">
                <a16:creationId xmlns:a16="http://schemas.microsoft.com/office/drawing/2014/main" id="{FE6AEC5A-F9C8-73EA-7ED5-C998D651D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360" y="3335424"/>
            <a:ext cx="597409" cy="1828804"/>
          </a:xfrm>
          <a:prstGeom prst="rect">
            <a:avLst/>
          </a:prstGeom>
        </p:spPr>
      </p:pic>
      <p:pic>
        <p:nvPicPr>
          <p:cNvPr id="28" name="Picture 27" descr="A white bottle with a label on it&#10;&#10;Description automatically generated">
            <a:extLst>
              <a:ext uri="{FF2B5EF4-FFF2-40B4-BE49-F238E27FC236}">
                <a16:creationId xmlns:a16="http://schemas.microsoft.com/office/drawing/2014/main" id="{D10F1E31-2EC1-0DD9-877C-F53EB65BFF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640" y="3335424"/>
            <a:ext cx="597409" cy="1828804"/>
          </a:xfrm>
          <a:prstGeom prst="rect">
            <a:avLst/>
          </a:prstGeom>
        </p:spPr>
      </p:pic>
      <p:pic>
        <p:nvPicPr>
          <p:cNvPr id="29" name="Picture 28" descr="A white bottle with a red cherry on it&#10;&#10;Description automatically generated">
            <a:extLst>
              <a:ext uri="{FF2B5EF4-FFF2-40B4-BE49-F238E27FC236}">
                <a16:creationId xmlns:a16="http://schemas.microsoft.com/office/drawing/2014/main" id="{193D3A61-BE5E-18CE-3474-17524EBA92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0920" y="3335424"/>
            <a:ext cx="597409" cy="1828804"/>
          </a:xfrm>
          <a:prstGeom prst="rect">
            <a:avLst/>
          </a:prstGeom>
        </p:spPr>
      </p:pic>
      <p:pic>
        <p:nvPicPr>
          <p:cNvPr id="30" name="Picture 29" descr="A white bottle with a label and orange fruit&#10;&#10;Description automatically generated">
            <a:extLst>
              <a:ext uri="{FF2B5EF4-FFF2-40B4-BE49-F238E27FC236}">
                <a16:creationId xmlns:a16="http://schemas.microsoft.com/office/drawing/2014/main" id="{6F21B6F3-8153-CC46-98C2-16A65A40B0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79" y="5293993"/>
            <a:ext cx="597409" cy="1828804"/>
          </a:xfrm>
          <a:prstGeom prst="rect">
            <a:avLst/>
          </a:prstGeom>
        </p:spPr>
      </p:pic>
      <p:pic>
        <p:nvPicPr>
          <p:cNvPr id="32" name="Picture 31" descr="A white bottle with a label on it&#10;&#10;Description automatically generated">
            <a:extLst>
              <a:ext uri="{FF2B5EF4-FFF2-40B4-BE49-F238E27FC236}">
                <a16:creationId xmlns:a16="http://schemas.microsoft.com/office/drawing/2014/main" id="{BAD6084B-2141-4DB5-E32B-ADE5D33790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20640" y="5293993"/>
            <a:ext cx="597409" cy="1828804"/>
          </a:xfrm>
          <a:prstGeom prst="rect">
            <a:avLst/>
          </a:prstGeom>
        </p:spPr>
      </p:pic>
      <p:pic>
        <p:nvPicPr>
          <p:cNvPr id="33" name="Picture 32" descr="A white bottle with black text and fruit&#10;&#10;Description automatically generated">
            <a:extLst>
              <a:ext uri="{FF2B5EF4-FFF2-40B4-BE49-F238E27FC236}">
                <a16:creationId xmlns:a16="http://schemas.microsoft.com/office/drawing/2014/main" id="{1160E884-CC47-D8A3-8B30-6FAFE4C39B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0920" y="5296621"/>
            <a:ext cx="597409" cy="1828804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4F4248CE-C588-287C-3722-3D87A862EE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2440" y="4568346"/>
            <a:ext cx="1379223" cy="457201"/>
          </a:xfrm>
          <a:prstGeom prst="rect">
            <a:avLst/>
          </a:prstGeom>
        </p:spPr>
      </p:pic>
      <p:pic>
        <p:nvPicPr>
          <p:cNvPr id="35" name="Picture 34" descr="A bar code with numbers&#10;&#10;Description automatically generated">
            <a:extLst>
              <a:ext uri="{FF2B5EF4-FFF2-40B4-BE49-F238E27FC236}">
                <a16:creationId xmlns:a16="http://schemas.microsoft.com/office/drawing/2014/main" id="{E3E123D2-472E-9494-5B67-AB6E0B2705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67026" y="4568346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E062F065-4882-437F-E1C5-CA770C1F3A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61692" y="6529140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6F9AE7B3-2409-FCF4-AC9F-8C8B1A30B97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58753" y="6534394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FF51D135-F649-9D9C-2297-3DADE8A033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47586" y="4568346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19AA99AC-FC1A-0426-D472-263093A6F91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92440" y="6529139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54737130-EFDF-36CF-669B-FE3CDFA140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6543" y="4568345"/>
            <a:ext cx="1379223" cy="457201"/>
          </a:xfrm>
          <a:prstGeom prst="rect">
            <a:avLst/>
          </a:prstGeom>
        </p:spPr>
      </p:pic>
      <p:pic>
        <p:nvPicPr>
          <p:cNvPr id="44" name="Picture 43" descr="A white bottle with black text and a picture of coconut and strawberry&#10;&#10;Description automatically generated">
            <a:extLst>
              <a:ext uri="{FF2B5EF4-FFF2-40B4-BE49-F238E27FC236}">
                <a16:creationId xmlns:a16="http://schemas.microsoft.com/office/drawing/2014/main" id="{2CAC964A-A61E-07E7-C30C-9DD28CA93C7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895" y="1371596"/>
            <a:ext cx="609601" cy="1828804"/>
          </a:xfrm>
          <a:prstGeom prst="rect">
            <a:avLst/>
          </a:prstGeom>
        </p:spPr>
      </p:pic>
      <p:pic>
        <p:nvPicPr>
          <p:cNvPr id="46" name="Picture 45" descr="A white bottle with black text and red fruits&#10;&#10;Description automatically generated">
            <a:extLst>
              <a:ext uri="{FF2B5EF4-FFF2-40B4-BE49-F238E27FC236}">
                <a16:creationId xmlns:a16="http://schemas.microsoft.com/office/drawing/2014/main" id="{F652BEE8-0BFE-1B62-3D89-AB0C584000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168" y="5301879"/>
            <a:ext cx="609601" cy="1828804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B661AFCB-1B1B-D72E-112E-8976ADF4998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6529139"/>
            <a:ext cx="1379223" cy="457201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4C0DDEFF-22A8-8DA5-5C88-AC180FDC5E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341" y="264080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8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C98C4-47C9-5F6F-63D8-B231E5FAE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63E0AE5-BE64-F1F1-507D-6513DBD0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Bai </a:t>
            </a:r>
            <a:r>
              <a:rPr lang="en-US" dirty="0"/>
              <a:t>14oz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1E560F89-5E9A-3CA2-1D88-90DCBD722D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227894"/>
              </p:ext>
            </p:extLst>
          </p:nvPr>
        </p:nvGraphicFramePr>
        <p:xfrm>
          <a:off x="617308" y="3189300"/>
          <a:ext cx="88290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Brasilia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Zambia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 Cherry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7984BE9-C90F-A666-0468-FB5446E53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555158"/>
              </p:ext>
            </p:extLst>
          </p:nvPr>
        </p:nvGraphicFramePr>
        <p:xfrm>
          <a:off x="2085601" y="1371600"/>
          <a:ext cx="58775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Molokai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Puna</a:t>
                      </a:r>
                      <a:endParaRPr lang="en-US" sz="1200" b="1" dirty="0">
                        <a:solidFill>
                          <a:srgbClr val="E399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Pineapple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A5EC1B4D-319E-BE6A-A350-01FAF6D89C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767792"/>
              </p:ext>
            </p:extLst>
          </p:nvPr>
        </p:nvGraphicFramePr>
        <p:xfrm>
          <a:off x="2090420" y="5007000"/>
          <a:ext cx="58775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Simbu</a:t>
                      </a:r>
                      <a:b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EB50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Lemon Lime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1016  2806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1015  9303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8-13694-02717-4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8-13694-02642-9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 descr="A pack of coconut beverage bottles&#10;&#10;Description automatically generated with medium confidence">
            <a:extLst>
              <a:ext uri="{FF2B5EF4-FFF2-40B4-BE49-F238E27FC236}">
                <a16:creationId xmlns:a16="http://schemas.microsoft.com/office/drawing/2014/main" id="{8A3D6CF9-D8CB-D486-08AD-243757F7A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601" y="1432558"/>
            <a:ext cx="1463043" cy="1524003"/>
          </a:xfrm>
          <a:prstGeom prst="rect">
            <a:avLst/>
          </a:prstGeom>
        </p:spPr>
      </p:pic>
      <p:pic>
        <p:nvPicPr>
          <p:cNvPr id="11" name="Picture 10" descr="A plastic bottle of coconut juice&#10;&#10;Description automatically generated with medium confidence">
            <a:extLst>
              <a:ext uri="{FF2B5EF4-FFF2-40B4-BE49-F238E27FC236}">
                <a16:creationId xmlns:a16="http://schemas.microsoft.com/office/drawing/2014/main" id="{3AA90CCF-C879-ACD0-A268-DB31B7662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381" y="1432558"/>
            <a:ext cx="1463043" cy="1524003"/>
          </a:xfrm>
          <a:prstGeom prst="rect">
            <a:avLst/>
          </a:prstGeom>
        </p:spPr>
      </p:pic>
      <p:pic>
        <p:nvPicPr>
          <p:cNvPr id="12" name="Picture 11" descr="A plastic container of blueberry juice&#10;&#10;Description automatically generated">
            <a:extLst>
              <a:ext uri="{FF2B5EF4-FFF2-40B4-BE49-F238E27FC236}">
                <a16:creationId xmlns:a16="http://schemas.microsoft.com/office/drawing/2014/main" id="{A7B8C84B-D2DD-5617-F4A5-D4B1E88A9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53" y="3250258"/>
            <a:ext cx="1463043" cy="1524003"/>
          </a:xfrm>
          <a:prstGeom prst="rect">
            <a:avLst/>
          </a:prstGeom>
        </p:spPr>
      </p:pic>
      <p:pic>
        <p:nvPicPr>
          <p:cNvPr id="16" name="Picture 15" descr="A plastic container of watermelon juice&#10;&#10;Description automatically generated">
            <a:extLst>
              <a:ext uri="{FF2B5EF4-FFF2-40B4-BE49-F238E27FC236}">
                <a16:creationId xmlns:a16="http://schemas.microsoft.com/office/drawing/2014/main" id="{B02B6E08-682E-9E56-E42E-E671A9B71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1338" y="3250258"/>
            <a:ext cx="1463043" cy="1524003"/>
          </a:xfrm>
          <a:prstGeom prst="rect">
            <a:avLst/>
          </a:prstGeom>
        </p:spPr>
      </p:pic>
      <p:pic>
        <p:nvPicPr>
          <p:cNvPr id="17" name="Picture 16" descr="A plastic container of cherry beverage&#10;&#10;Description automatically generated">
            <a:extLst>
              <a:ext uri="{FF2B5EF4-FFF2-40B4-BE49-F238E27FC236}">
                <a16:creationId xmlns:a16="http://schemas.microsoft.com/office/drawing/2014/main" id="{E47E23B5-E8C0-D930-01C4-CBE40B44A6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623" y="3245735"/>
            <a:ext cx="1463043" cy="1524003"/>
          </a:xfrm>
          <a:prstGeom prst="rect">
            <a:avLst/>
          </a:prstGeom>
        </p:spPr>
      </p:pic>
      <p:pic>
        <p:nvPicPr>
          <p:cNvPr id="19" name="Picture 18" descr="A pack of raspberry lemon lime juice&#10;&#10;Description automatically generated">
            <a:extLst>
              <a:ext uri="{FF2B5EF4-FFF2-40B4-BE49-F238E27FC236}">
                <a16:creationId xmlns:a16="http://schemas.microsoft.com/office/drawing/2014/main" id="{0C61DFC7-0694-7381-C830-940BA6895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831" y="5072310"/>
            <a:ext cx="1463043" cy="1524003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3FBF8DC5-BEAC-0D0D-BC47-37DE241029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1825" y="4312537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7D19FA35-2FAA-ABEC-C37C-EAB9670EBF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6161" y="4312537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10F7B0AC-B513-9680-6C6A-C7DA3F914B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6901" y="2499360"/>
            <a:ext cx="1379223" cy="457201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0BF07ECB-3CA9-4E90-F049-D69F06D5A4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2027" y="2499360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9DAE69DA-FAF9-1B39-CF9A-F8BBD97D68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0129" y="6129505"/>
            <a:ext cx="1379223" cy="457201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BDB6F5A3-DD47-C0AF-4907-6C63BC5324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7890" y="4312537"/>
            <a:ext cx="1379223" cy="457201"/>
          </a:xfrm>
          <a:prstGeom prst="rect">
            <a:avLst/>
          </a:prstGeom>
        </p:spPr>
      </p:pic>
      <p:pic>
        <p:nvPicPr>
          <p:cNvPr id="45" name="Picture 44" descr="A pack of strawberry flavored drinks&#10;&#10;Description automatically generated">
            <a:extLst>
              <a:ext uri="{FF2B5EF4-FFF2-40B4-BE49-F238E27FC236}">
                <a16:creationId xmlns:a16="http://schemas.microsoft.com/office/drawing/2014/main" id="{B9541608-39DD-EC9D-0CAF-DB04EAAF45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01" y="5062703"/>
            <a:ext cx="1463043" cy="1524003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03CD556A-B3EB-32FD-6E80-10DAE04B7F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900" y="612950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8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B15F2-8D0C-BD9E-4DD0-2C7E6D9D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B89178-61F0-D236-3C0E-73E065015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8oz Bottles </a:t>
            </a:r>
            <a:r>
              <a:rPr lang="en-US" sz="2000" b="0" dirty="0"/>
              <a:t>(</a:t>
            </a:r>
            <a:r>
              <a:rPr lang="en-US" b="0" dirty="0"/>
              <a:t>2x8pk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D4A61CEB-CE29-3F14-9C69-D7D7EAC96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390687"/>
              </p:ext>
            </p:extLst>
          </p:nvPr>
        </p:nvGraphicFramePr>
        <p:xfrm>
          <a:off x="1920240" y="3147059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1015  8700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1015  8699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0-76183-00909-3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0-76183-00911-6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A group of bottles of juice&#10;&#10;Description automatically generated">
            <a:extLst>
              <a:ext uri="{FF2B5EF4-FFF2-40B4-BE49-F238E27FC236}">
                <a16:creationId xmlns:a16="http://schemas.microsoft.com/office/drawing/2014/main" id="{E8488AE9-88C0-3890-07C6-BC983CF27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3419855"/>
            <a:ext cx="1645923" cy="1100330"/>
          </a:xfrm>
          <a:prstGeom prst="rect">
            <a:avLst/>
          </a:prstGeom>
        </p:spPr>
      </p:pic>
      <p:pic>
        <p:nvPicPr>
          <p:cNvPr id="13" name="Picture 12" descr="A group of bottles of apple juice&#10;&#10;Description automatically generated">
            <a:extLst>
              <a:ext uri="{FF2B5EF4-FFF2-40B4-BE49-F238E27FC236}">
                <a16:creationId xmlns:a16="http://schemas.microsoft.com/office/drawing/2014/main" id="{0D336F7D-09F7-7C41-A07A-646C9DF92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419855"/>
            <a:ext cx="1645923" cy="1100330"/>
          </a:xfrm>
          <a:prstGeom prst="rect">
            <a:avLst/>
          </a:prstGeom>
        </p:spPr>
      </p:pic>
      <p:pic>
        <p:nvPicPr>
          <p:cNvPr id="14" name="Picture 13" descr="A bar code with numbers&#10;&#10;Description automatically generated">
            <a:extLst>
              <a:ext uri="{FF2B5EF4-FFF2-40B4-BE49-F238E27FC236}">
                <a16:creationId xmlns:a16="http://schemas.microsoft.com/office/drawing/2014/main" id="{FD2B857A-3F14-2F3B-1458-5309A70F4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8759" y="4291584"/>
            <a:ext cx="1379223" cy="457201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51A6216E-5815-B4BF-8E1A-2AD818BB0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8070" y="4291584"/>
            <a:ext cx="1379223" cy="457201"/>
          </a:xfrm>
          <a:prstGeom prst="rect">
            <a:avLst/>
          </a:prstGeom>
        </p:spPr>
      </p:pic>
      <p:pic>
        <p:nvPicPr>
          <p:cNvPr id="4" name="Picture 3" descr="A group of bottles of peach tea&#10;&#10;Description automatically generated">
            <a:extLst>
              <a:ext uri="{FF2B5EF4-FFF2-40B4-BE49-F238E27FC236}">
                <a16:creationId xmlns:a16="http://schemas.microsoft.com/office/drawing/2014/main" id="{E610DDAE-498D-5998-0C80-F04F77E28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199" y="1644395"/>
            <a:ext cx="1645923" cy="1100330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B27F1858-C46B-E5AD-7668-A5B77DF365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9790" y="2516124"/>
            <a:ext cx="1379223" cy="457201"/>
          </a:xfrm>
          <a:prstGeom prst="rect">
            <a:avLst/>
          </a:prstGeom>
        </p:spPr>
      </p:pic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738E94D0-E0E8-4153-2C5D-9554BF218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161366"/>
              </p:ext>
            </p:extLst>
          </p:nvPr>
        </p:nvGraphicFramePr>
        <p:xfrm>
          <a:off x="1920240" y="1371600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1017  3862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1015  9535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0-76183-00957-4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0-76183-00923-9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D5201CC8-558B-C06A-561B-88C15CBEAC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08" y="2516123"/>
            <a:ext cx="1379223" cy="457201"/>
          </a:xfrm>
          <a:prstGeom prst="rect">
            <a:avLst/>
          </a:prstGeom>
        </p:spPr>
      </p:pic>
      <p:pic>
        <p:nvPicPr>
          <p:cNvPr id="30" name="Picture 29" descr="A group of bottles of tea&#10;&#10;Description automatically generated">
            <a:extLst>
              <a:ext uri="{FF2B5EF4-FFF2-40B4-BE49-F238E27FC236}">
                <a16:creationId xmlns:a16="http://schemas.microsoft.com/office/drawing/2014/main" id="{6186B937-C5A3-D912-18CF-6967A9E8FA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717" y="1647441"/>
            <a:ext cx="1645923" cy="10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8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1B9C2A-9F35-011B-1C06-C41A47B2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FE71EC-43B2-34A8-0CD9-FB9E79B9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1F336AD4-4864-A8FB-AC1E-1C3936C025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947159"/>
              </p:ext>
            </p:extLst>
          </p:nvPr>
        </p:nvGraphicFramePr>
        <p:xfrm>
          <a:off x="548640" y="3164933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Madness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0-76183-00313-8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4FA6EFE-0450-628D-ED48-69F294131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88" y="4306172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A41FE8-A86A-9CF1-3B15-C04AB5C9E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153" y="613555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588F6F-1C1D-9C43-4BFD-E6486BCEA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5" y="4312482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8266E6-65D9-98C1-1B8D-9DD93F0C32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4316112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704EBC-52DB-84BA-442D-3E204C26B5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22" y="4316111"/>
            <a:ext cx="1379223" cy="457201"/>
          </a:xfrm>
          <a:prstGeom prst="rect">
            <a:avLst/>
          </a:prstGeom>
        </p:spPr>
      </p:pic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410E96E3-AA1F-C7C3-41F5-17F90BE555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982527"/>
              </p:ext>
            </p:extLst>
          </p:nvPr>
        </p:nvGraphicFramePr>
        <p:xfrm>
          <a:off x="548640" y="1371602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1017  3872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970BD7BC-673B-D9E8-828E-0573D271E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5" y="2516892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D19F49-14E3-783B-57FA-207E8A49A1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437" y="2510188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2E8043-37EC-D331-B5CA-CF45C253871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134216" y="1365307"/>
            <a:ext cx="566927" cy="164591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5036C8D-C69A-8CE0-2240-E3E34CD706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88" y="2510189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6F279-3E35-0107-1F3C-05849D648EE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7363478" y="1365307"/>
            <a:ext cx="566929" cy="16459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817A6C-93F8-1D6E-E44E-52E62C9489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21" y="6135558"/>
            <a:ext cx="1379223" cy="457201"/>
          </a:xfrm>
          <a:prstGeom prst="rect">
            <a:avLst/>
          </a:prstGeom>
        </p:spPr>
      </p:pic>
      <p:pic>
        <p:nvPicPr>
          <p:cNvPr id="29" name="Picture 28" descr="A bottle of tea with a label&#10;&#10;Description automatically generated">
            <a:extLst>
              <a:ext uri="{FF2B5EF4-FFF2-40B4-BE49-F238E27FC236}">
                <a16:creationId xmlns:a16="http://schemas.microsoft.com/office/drawing/2014/main" id="{C4A0E0B1-26A0-54B6-38EF-60726893D6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7098" y="1365303"/>
            <a:ext cx="554737" cy="1645923"/>
          </a:xfrm>
          <a:prstGeom prst="rect">
            <a:avLst/>
          </a:prstGeom>
        </p:spPr>
      </p:pic>
      <p:pic>
        <p:nvPicPr>
          <p:cNvPr id="30" name="Picture 29" descr="A bottle of tea with a label&#10;&#10;Description automatically generated">
            <a:extLst>
              <a:ext uri="{FF2B5EF4-FFF2-40B4-BE49-F238E27FC236}">
                <a16:creationId xmlns:a16="http://schemas.microsoft.com/office/drawing/2014/main" id="{EAACC4BC-5884-AB86-BC9E-38C38E7E4C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7098" y="4992926"/>
            <a:ext cx="554737" cy="1645923"/>
          </a:xfrm>
          <a:prstGeom prst="rect">
            <a:avLst/>
          </a:prstGeom>
        </p:spPr>
      </p:pic>
      <p:pic>
        <p:nvPicPr>
          <p:cNvPr id="31" name="Picture 30" descr="A bottle of juice with a fruit and a label&#10;&#10;Description automatically generated">
            <a:extLst>
              <a:ext uri="{FF2B5EF4-FFF2-40B4-BE49-F238E27FC236}">
                <a16:creationId xmlns:a16="http://schemas.microsoft.com/office/drawing/2014/main" id="{FD2FD435-FCDE-2B06-3218-62E9A244B46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7031" y="3168297"/>
            <a:ext cx="554737" cy="1645923"/>
          </a:xfrm>
          <a:prstGeom prst="rect">
            <a:avLst/>
          </a:prstGeom>
        </p:spPr>
      </p:pic>
      <p:pic>
        <p:nvPicPr>
          <p:cNvPr id="32" name="Picture 31" descr="A close up of a bottle&#10;&#10;Description automatically generated">
            <a:extLst>
              <a:ext uri="{FF2B5EF4-FFF2-40B4-BE49-F238E27FC236}">
                <a16:creationId xmlns:a16="http://schemas.microsoft.com/office/drawing/2014/main" id="{8AC8455D-998D-91A5-81DA-CA75D8A5E82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07098" y="3158640"/>
            <a:ext cx="554737" cy="1645923"/>
          </a:xfrm>
          <a:prstGeom prst="rect">
            <a:avLst/>
          </a:prstGeom>
        </p:spPr>
      </p:pic>
      <p:pic>
        <p:nvPicPr>
          <p:cNvPr id="33" name="Picture 32" descr="A close up of a bottle&#10;&#10;Description automatically generated">
            <a:extLst>
              <a:ext uri="{FF2B5EF4-FFF2-40B4-BE49-F238E27FC236}">
                <a16:creationId xmlns:a16="http://schemas.microsoft.com/office/drawing/2014/main" id="{C2755F84-53FF-95DE-A904-9B4EF99506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40312" y="3168297"/>
            <a:ext cx="554737" cy="1645923"/>
          </a:xfrm>
          <a:prstGeom prst="rect">
            <a:avLst/>
          </a:prstGeom>
        </p:spPr>
      </p:pic>
      <p:pic>
        <p:nvPicPr>
          <p:cNvPr id="34" name="Picture 33" descr="A close up of a bottle&#10;&#10;Description automatically generated">
            <a:extLst>
              <a:ext uri="{FF2B5EF4-FFF2-40B4-BE49-F238E27FC236}">
                <a16:creationId xmlns:a16="http://schemas.microsoft.com/office/drawing/2014/main" id="{967B84B4-3849-9D2D-1468-4DC8E600B10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85190" y="3166613"/>
            <a:ext cx="554737" cy="1645923"/>
          </a:xfrm>
          <a:prstGeom prst="rect">
            <a:avLst/>
          </a:prstGeom>
        </p:spPr>
      </p:pic>
      <p:pic>
        <p:nvPicPr>
          <p:cNvPr id="35" name="Picture 34" descr="A bottle of juice with fruit&#10;&#10;Description automatically generated">
            <a:extLst>
              <a:ext uri="{FF2B5EF4-FFF2-40B4-BE49-F238E27FC236}">
                <a16:creationId xmlns:a16="http://schemas.microsoft.com/office/drawing/2014/main" id="{F1211175-0B17-70B2-BD9B-C49FA9559A9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85189" y="5012237"/>
            <a:ext cx="554737" cy="1645923"/>
          </a:xfrm>
          <a:prstGeom prst="rect">
            <a:avLst/>
          </a:prstGeom>
        </p:spPr>
      </p:pic>
      <p:graphicFrame>
        <p:nvGraphicFramePr>
          <p:cNvPr id="37" name="Content Placeholder 7">
            <a:extLst>
              <a:ext uri="{FF2B5EF4-FFF2-40B4-BE49-F238E27FC236}">
                <a16:creationId xmlns:a16="http://schemas.microsoft.com/office/drawing/2014/main" id="{42B80A38-35CE-83BD-6681-F75B7F3AAC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129608"/>
              </p:ext>
            </p:extLst>
          </p:nvPr>
        </p:nvGraphicFramePr>
        <p:xfrm>
          <a:off x="548640" y="5002583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1016  4997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0-76183-47550-8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0-76183-45512-8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9" name="Picture 38" descr="A bottle of tea with a label and a lemon and leaves&#10;&#10;Description automatically generated">
            <a:extLst>
              <a:ext uri="{FF2B5EF4-FFF2-40B4-BE49-F238E27FC236}">
                <a16:creationId xmlns:a16="http://schemas.microsoft.com/office/drawing/2014/main" id="{2CADA48A-A4A6-6E0E-1B6A-640F249E342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1" y="1372440"/>
            <a:ext cx="554737" cy="1645923"/>
          </a:xfrm>
          <a:prstGeom prst="rect">
            <a:avLst/>
          </a:prstGeom>
        </p:spPr>
      </p:pic>
      <p:pic>
        <p:nvPicPr>
          <p:cNvPr id="41" name="Picture 40" descr="A bottle of tea with a label&#10;&#10;Description automatically generated">
            <a:extLst>
              <a:ext uri="{FF2B5EF4-FFF2-40B4-BE49-F238E27FC236}">
                <a16:creationId xmlns:a16="http://schemas.microsoft.com/office/drawing/2014/main" id="{763E4E92-5C5D-3064-CFD9-09ED3DBDE2A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1" y="5002583"/>
            <a:ext cx="554737" cy="1645923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57436BAF-EB3C-74B5-528D-9EA82079BFE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2507372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1E145DC7-9802-9A21-CA7F-8A26C5568B3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613555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C2CFC274-6321-C859-F495-F18F8B06A10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4" y="6134334"/>
            <a:ext cx="1379223" cy="457201"/>
          </a:xfrm>
          <a:prstGeom prst="rect">
            <a:avLst/>
          </a:prstGeom>
        </p:spPr>
      </p:pic>
      <p:pic>
        <p:nvPicPr>
          <p:cNvPr id="49" name="Picture 48" descr="A bottle of pink beverage&#10;&#10;Description automatically generated">
            <a:extLst>
              <a:ext uri="{FF2B5EF4-FFF2-40B4-BE49-F238E27FC236}">
                <a16:creationId xmlns:a16="http://schemas.microsoft.com/office/drawing/2014/main" id="{E6BFB682-65B7-7F77-1BB9-322978B3892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312" y="5012237"/>
            <a:ext cx="554737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5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28B79-A6A9-8D75-291A-D2137B991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Content Placeholder 7">
            <a:extLst>
              <a:ext uri="{FF2B5EF4-FFF2-40B4-BE49-F238E27FC236}">
                <a16:creationId xmlns:a16="http://schemas.microsoft.com/office/drawing/2014/main" id="{128E6F7B-21F0-74BF-3D21-C636917B9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0087279"/>
              </p:ext>
            </p:extLst>
          </p:nvPr>
        </p:nvGraphicFramePr>
        <p:xfrm>
          <a:off x="640080" y="137160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0-76183-00764-8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0-76183-00804-1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0-76183-00766-2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9C3AA8C8-1DDF-7BA8-7179-3C517B18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D50125-9EFF-96C7-34AE-3A975DCE48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8234" y="3291440"/>
            <a:ext cx="1441703" cy="1371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1A4020-87D9-3734-8212-BE13B355E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10" y="2508225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7E7229-DFAF-7867-AE94-CDF7CF47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4298008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4B03AF-8D43-D267-69C4-C1AFA06DDC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87497" y="3291442"/>
            <a:ext cx="1441703" cy="13715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12AF1-6A7B-144C-0802-5E9AB19789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23" y="4296217"/>
            <a:ext cx="1379223" cy="457201"/>
          </a:xfrm>
          <a:prstGeom prst="rect">
            <a:avLst/>
          </a:prstGeom>
        </p:spPr>
      </p:pic>
      <p:graphicFrame>
        <p:nvGraphicFramePr>
          <p:cNvPr id="36" name="Content Placeholder 7">
            <a:extLst>
              <a:ext uri="{FF2B5EF4-FFF2-40B4-BE49-F238E27FC236}">
                <a16:creationId xmlns:a16="http://schemas.microsoft.com/office/drawing/2014/main" id="{D556EFED-B1FA-494B-81B7-172C34E916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762058"/>
              </p:ext>
            </p:extLst>
          </p:nvPr>
        </p:nvGraphicFramePr>
        <p:xfrm>
          <a:off x="640080" y="4936962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1013  6475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0-76183-00798-3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0-76183-00777-8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0-76183-00771-6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FE9CFAC1-A416-3DAF-B56C-9D10CE94B7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6085812"/>
            <a:ext cx="1379223" cy="457201"/>
          </a:xfrm>
          <a:prstGeom prst="rect">
            <a:avLst/>
          </a:prstGeom>
        </p:spPr>
      </p:pic>
      <p:pic>
        <p:nvPicPr>
          <p:cNvPr id="41" name="Picture 40" descr="A plastic bottle of tea with blue caps and a peach fruit&#10;&#10;Description automatically generated">
            <a:extLst>
              <a:ext uri="{FF2B5EF4-FFF2-40B4-BE49-F238E27FC236}">
                <a16:creationId xmlns:a16="http://schemas.microsoft.com/office/drawing/2014/main" id="{2B4734CD-8A95-D6A6-58A0-CEFF8B148ECA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503972" y="1508758"/>
            <a:ext cx="1444752" cy="1371603"/>
          </a:xfrm>
          <a:prstGeom prst="rect">
            <a:avLst/>
          </a:prstGeom>
        </p:spPr>
      </p:pic>
      <p:pic>
        <p:nvPicPr>
          <p:cNvPr id="44" name="Picture 43" descr="A package of iced tea&#10;&#10;Description automatically generated">
            <a:extLst>
              <a:ext uri="{FF2B5EF4-FFF2-40B4-BE49-F238E27FC236}">
                <a16:creationId xmlns:a16="http://schemas.microsoft.com/office/drawing/2014/main" id="{BDFC981C-1FEA-0893-E90A-BE0CCE822164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43322" y="5073519"/>
            <a:ext cx="1444752" cy="1371600"/>
          </a:xfrm>
          <a:prstGeom prst="rect">
            <a:avLst/>
          </a:prstGeom>
        </p:spPr>
      </p:pic>
      <p:graphicFrame>
        <p:nvGraphicFramePr>
          <p:cNvPr id="48" name="Content Placeholder 7">
            <a:extLst>
              <a:ext uri="{FF2B5EF4-FFF2-40B4-BE49-F238E27FC236}">
                <a16:creationId xmlns:a16="http://schemas.microsoft.com/office/drawing/2014/main" id="{044A51EB-B595-ADE2-78B1-1903EF56E6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0489235"/>
              </p:ext>
            </p:extLst>
          </p:nvPr>
        </p:nvGraphicFramePr>
        <p:xfrm>
          <a:off x="648234" y="315428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1016  4999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0-76183-00774-7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0-76183-00817-1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0-76183-47554-6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17472157-EA2F-1081-DB10-2E8662E3C2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937" y="6085811"/>
            <a:ext cx="1379223" cy="457201"/>
          </a:xfrm>
          <a:prstGeom prst="rect">
            <a:avLst/>
          </a:prstGeom>
        </p:spPr>
      </p:pic>
      <p:pic>
        <p:nvPicPr>
          <p:cNvPr id="50" name="Picture 49" descr="A plastic bottle of juice&#10;&#10;Description automatically generated">
            <a:extLst>
              <a:ext uri="{FF2B5EF4-FFF2-40B4-BE49-F238E27FC236}">
                <a16:creationId xmlns:a16="http://schemas.microsoft.com/office/drawing/2014/main" id="{D5337297-660A-69B6-DD86-75B2A50AB6E2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568227" y="5073516"/>
            <a:ext cx="1444752" cy="137160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4AE1A75-5DC1-0D4D-B96E-D4191FF372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9" y="6085811"/>
            <a:ext cx="1379223" cy="457201"/>
          </a:xfrm>
          <a:prstGeom prst="rect">
            <a:avLst/>
          </a:prstGeom>
        </p:spPr>
      </p:pic>
      <p:pic>
        <p:nvPicPr>
          <p:cNvPr id="52" name="Picture 51" descr="A plastic bottle of apple juice&#10;&#10;Description automatically generated">
            <a:extLst>
              <a:ext uri="{FF2B5EF4-FFF2-40B4-BE49-F238E27FC236}">
                <a16:creationId xmlns:a16="http://schemas.microsoft.com/office/drawing/2014/main" id="{728806CD-E78A-682D-2240-E05FBAF9EA14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6503972" y="5073515"/>
            <a:ext cx="1444752" cy="1371603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D349F187-86B1-52C0-222A-40F7F430E4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8" y="4296216"/>
            <a:ext cx="1379223" cy="457201"/>
          </a:xfrm>
          <a:prstGeom prst="rect">
            <a:avLst/>
          </a:prstGeom>
        </p:spPr>
      </p:pic>
      <p:pic>
        <p:nvPicPr>
          <p:cNvPr id="56" name="Picture 55" descr="A bar code with numbers&#10;&#10;Description automatically generated">
            <a:extLst>
              <a:ext uri="{FF2B5EF4-FFF2-40B4-BE49-F238E27FC236}">
                <a16:creationId xmlns:a16="http://schemas.microsoft.com/office/drawing/2014/main" id="{3623A239-8BC2-71D3-5863-59C54BB42D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2508225"/>
            <a:ext cx="1379223" cy="457201"/>
          </a:xfrm>
          <a:prstGeom prst="rect">
            <a:avLst/>
          </a:prstGeom>
        </p:spPr>
      </p:pic>
      <p:pic>
        <p:nvPicPr>
          <p:cNvPr id="58" name="Picture 57" descr="A bar code with numbers&#10;&#10;Description automatically generated">
            <a:extLst>
              <a:ext uri="{FF2B5EF4-FFF2-40B4-BE49-F238E27FC236}">
                <a16:creationId xmlns:a16="http://schemas.microsoft.com/office/drawing/2014/main" id="{E7113733-8708-FC0C-E2AD-875F04E95A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24" y="2508225"/>
            <a:ext cx="1379223" cy="457201"/>
          </a:xfrm>
          <a:prstGeom prst="rect">
            <a:avLst/>
          </a:prstGeom>
        </p:spPr>
      </p:pic>
      <p:pic>
        <p:nvPicPr>
          <p:cNvPr id="60" name="Picture 59" descr="A plastic bottle of tea&#10;&#10;Description automatically generated">
            <a:extLst>
              <a:ext uri="{FF2B5EF4-FFF2-40B4-BE49-F238E27FC236}">
                <a16:creationId xmlns:a16="http://schemas.microsoft.com/office/drawing/2014/main" id="{1F015F09-55AB-0AE3-5C68-9C44AA696EE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34" y="1508758"/>
            <a:ext cx="1444755" cy="1371603"/>
          </a:xfrm>
          <a:prstGeom prst="rect">
            <a:avLst/>
          </a:prstGeom>
        </p:spPr>
      </p:pic>
      <p:pic>
        <p:nvPicPr>
          <p:cNvPr id="62" name="Picture 61" descr="A package of lemon tea&#10;&#10;Description automatically generated">
            <a:extLst>
              <a:ext uri="{FF2B5EF4-FFF2-40B4-BE49-F238E27FC236}">
                <a16:creationId xmlns:a16="http://schemas.microsoft.com/office/drawing/2014/main" id="{A8806FEA-9E5F-8633-022B-0D74B6A6CC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08" y="1508758"/>
            <a:ext cx="1444755" cy="1371603"/>
          </a:xfrm>
          <a:prstGeom prst="rect">
            <a:avLst/>
          </a:prstGeom>
        </p:spPr>
      </p:pic>
      <p:pic>
        <p:nvPicPr>
          <p:cNvPr id="64" name="Picture 63" descr="A package of beverage with a yellow label&#10;&#10;Description automatically generated with medium confidence">
            <a:extLst>
              <a:ext uri="{FF2B5EF4-FFF2-40B4-BE49-F238E27FC236}">
                <a16:creationId xmlns:a16="http://schemas.microsoft.com/office/drawing/2014/main" id="{4D61D590-AD6F-25EA-3FF9-889B7D0D9DD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69" y="3291436"/>
            <a:ext cx="1444755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8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1633F1-4B5F-57AE-9CBA-73F42648B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C2CB02-BC47-4904-2FC3-DCCA6DB2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B7CAADE-F192-257F-3D28-CA5AE73C4D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266242"/>
              </p:ext>
            </p:extLst>
          </p:nvPr>
        </p:nvGraphicFramePr>
        <p:xfrm>
          <a:off x="2103120" y="1371600"/>
          <a:ext cx="58521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1013  6481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0-76183-00783-9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0-76183-00813-3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A3A7769C-ABA4-87E5-4F45-F770DE70D0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746085"/>
              </p:ext>
            </p:extLst>
          </p:nvPr>
        </p:nvGraphicFramePr>
        <p:xfrm>
          <a:off x="3566160" y="3147059"/>
          <a:ext cx="292608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1013  6572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6003116-2D65-98CB-2394-80D24E093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521" y="1676975"/>
            <a:ext cx="1449237" cy="1035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B22B8C-B4DD-6747-EDAF-81C1E60E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9715" y="1676975"/>
            <a:ext cx="1396434" cy="1033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1091C8-CB3C-4F20-411E-188E1D684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66" y="250060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96D0AF-D79E-FAC2-B7CE-A7CA422D4C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68" y="2500607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3B1403-E189-DA3F-88A3-C18A6F175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98" y="3453246"/>
            <a:ext cx="1446962" cy="10335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373A06-F340-8543-05EA-347621B9B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466" y="4290059"/>
            <a:ext cx="1379223" cy="457201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0DF8A39B-2B87-8B59-5BCB-A9763753A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226478"/>
              </p:ext>
            </p:extLst>
          </p:nvPr>
        </p:nvGraphicFramePr>
        <p:xfrm>
          <a:off x="2103120" y="4922518"/>
          <a:ext cx="58521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1017  3809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1016  5237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0-76183-00786-0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0-76183-00960-4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126A68A4-C790-9A36-C7DE-51A06C2659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67" y="6058510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F03FF7E3-4E0D-2FAC-DD93-C07564E47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65" y="6058510"/>
            <a:ext cx="1379223" cy="457201"/>
          </a:xfrm>
          <a:prstGeom prst="rect">
            <a:avLst/>
          </a:prstGeom>
        </p:spPr>
      </p:pic>
      <p:pic>
        <p:nvPicPr>
          <p:cNvPr id="23" name="Picture 22" descr="A group of bottles of tea&#10;&#10;Description automatically generated">
            <a:extLst>
              <a:ext uri="{FF2B5EF4-FFF2-40B4-BE49-F238E27FC236}">
                <a16:creationId xmlns:a16="http://schemas.microsoft.com/office/drawing/2014/main" id="{E4413BA2-136F-5F54-8E72-CDF6D1B3BC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01" y="5193458"/>
            <a:ext cx="1463043" cy="1078994"/>
          </a:xfrm>
          <a:prstGeom prst="rect">
            <a:avLst/>
          </a:prstGeom>
        </p:spPr>
      </p:pic>
      <p:pic>
        <p:nvPicPr>
          <p:cNvPr id="25" name="Picture 24" descr="A group of bottles of tea&#10;&#10;Description automatically generated">
            <a:extLst>
              <a:ext uri="{FF2B5EF4-FFF2-40B4-BE49-F238E27FC236}">
                <a16:creationId xmlns:a16="http://schemas.microsoft.com/office/drawing/2014/main" id="{322549DE-54FB-4251-5AA5-6CB09728D1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9" y="5193458"/>
            <a:ext cx="1463043" cy="110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7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8116D-8EC0-FA63-98C4-45A82E896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Content Placeholder 7">
            <a:extLst>
              <a:ext uri="{FF2B5EF4-FFF2-40B4-BE49-F238E27FC236}">
                <a16:creationId xmlns:a16="http://schemas.microsoft.com/office/drawing/2014/main" id="{7A765CD6-7BB2-C6C9-8B22-5E002AC76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082042"/>
              </p:ext>
            </p:extLst>
          </p:nvPr>
        </p:nvGraphicFramePr>
        <p:xfrm>
          <a:off x="1737360" y="1371600"/>
          <a:ext cx="65836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0-76183-32356-4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0-76183-32357-1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0-76183-08795-4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5222363D-1BA6-49EF-641D-39468A313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32oz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0C4F2-3A18-A949-176E-8E4A36540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192" y="2686489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B22468-2F86-845E-4665-D1072A7A5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272" y="2686489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DF00C2-FB6E-6E28-7E0F-CCAA56C1C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07" y="1378023"/>
            <a:ext cx="682753" cy="18288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12C3CB-F841-4C02-535E-C736C59DD6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63467" y="1378023"/>
            <a:ext cx="682753" cy="1828804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FE90EAA6-0FD0-2B45-64CA-D59889B5E8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561945"/>
              </p:ext>
            </p:extLst>
          </p:nvPr>
        </p:nvGraphicFramePr>
        <p:xfrm>
          <a:off x="640080" y="3357626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Madness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0-76183-32363-2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0-76183-32364-9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0-76183-32372-4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0-76183-32850-7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277406CB-E532-337F-3317-7F7EE1CE2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73" y="470659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0B573D-F429-B4BA-5F8A-37CC5DED40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233" y="4706590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84C3FB8-03D0-797C-BA57-E51CC39C76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13" y="4678752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BD7B84-37FC-0506-6C13-A7494C6446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97" y="4678751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D80C20E-4C4E-E6CD-25C6-63B20950B5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7" y="3362782"/>
            <a:ext cx="682753" cy="182880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D61E558-8CC3-FCC3-CD37-AC99FEC8EE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28" y="3352466"/>
            <a:ext cx="682753" cy="18288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DF51375-67AD-C8CE-ED82-52C87AA2DD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849" y="3354582"/>
            <a:ext cx="682753" cy="182880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AA930FD-0ABD-C81A-A6EF-EBBB1FA02A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822" y="3362782"/>
            <a:ext cx="682753" cy="1828804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AF1C0BEE-D8DB-3982-64BD-EE2B8F79E2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90" y="2686489"/>
            <a:ext cx="1379223" cy="457201"/>
          </a:xfrm>
          <a:prstGeom prst="rect">
            <a:avLst/>
          </a:prstGeom>
        </p:spPr>
      </p:pic>
      <p:pic>
        <p:nvPicPr>
          <p:cNvPr id="47" name="Picture 46" descr="A pink bottle of juice&#10;&#10;Description automatically generated">
            <a:extLst>
              <a:ext uri="{FF2B5EF4-FFF2-40B4-BE49-F238E27FC236}">
                <a16:creationId xmlns:a16="http://schemas.microsoft.com/office/drawing/2014/main" id="{81A6E014-6EF7-27A8-18FB-B93074F7AD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777" y="1378023"/>
            <a:ext cx="67970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5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BB724-24A4-CE74-1EB0-76FAC616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4E125EB-E0F3-FE90-19F1-613222B9C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64oz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94077DA1-BDFC-CBFB-55EA-28C62CB6DF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7263296"/>
              </p:ext>
            </p:extLst>
          </p:nvPr>
        </p:nvGraphicFramePr>
        <p:xfrm>
          <a:off x="1600201" y="1371601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1001  4793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0-76183-64356-3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0-76183-64357-0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0-76183-00022-9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25C9AD6-DCDE-0FEB-4D01-7068C6A97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593" y="2692129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CCD545-ABC1-D71B-08A6-AF779F068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79" y="2692130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86D9AD-4717-20DD-95F3-63E4FA4E7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457" y="2692129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B9AEDE-86AC-A710-11A7-C927925FA0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99171" y="1383701"/>
            <a:ext cx="826008" cy="1828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85531D-1A46-CDEB-F435-102EA9CF257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164065" y="1371600"/>
            <a:ext cx="826008" cy="1828799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F07C988D-6C1F-0867-F9C5-C99398BA9B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42241"/>
              </p:ext>
            </p:extLst>
          </p:nvPr>
        </p:nvGraphicFramePr>
        <p:xfrm>
          <a:off x="2743201" y="3364900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0-76183-64363-1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0-76183-64387-7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2629F66A-B2F2-D3C7-AC2C-2D3DA89B21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4686049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EFA297-211F-315B-F8AB-EE55BA375A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92" y="4686049"/>
            <a:ext cx="1379223" cy="457201"/>
          </a:xfrm>
          <a:prstGeom prst="rect">
            <a:avLst/>
          </a:prstGeom>
        </p:spPr>
      </p:pic>
      <p:pic>
        <p:nvPicPr>
          <p:cNvPr id="20" name="Picture 19" descr="A plastic bottle of tea&#10;&#10;Description automatically generated">
            <a:extLst>
              <a:ext uri="{FF2B5EF4-FFF2-40B4-BE49-F238E27FC236}">
                <a16:creationId xmlns:a16="http://schemas.microsoft.com/office/drawing/2014/main" id="{B80308F8-A3CE-F81C-6326-C02E8E320C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0199" y="1377896"/>
            <a:ext cx="826010" cy="1828804"/>
          </a:xfrm>
          <a:prstGeom prst="rect">
            <a:avLst/>
          </a:prstGeom>
        </p:spPr>
      </p:pic>
      <p:pic>
        <p:nvPicPr>
          <p:cNvPr id="21" name="Picture 20" descr="A bottle of juice with a green label&#10;&#10;Description automatically generated">
            <a:extLst>
              <a:ext uri="{FF2B5EF4-FFF2-40B4-BE49-F238E27FC236}">
                <a16:creationId xmlns:a16="http://schemas.microsoft.com/office/drawing/2014/main" id="{41132336-8184-CE14-7426-B816EF297B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43197" y="3358404"/>
            <a:ext cx="826010" cy="1828804"/>
          </a:xfrm>
          <a:prstGeom prst="rect">
            <a:avLst/>
          </a:prstGeom>
        </p:spPr>
      </p:pic>
      <p:pic>
        <p:nvPicPr>
          <p:cNvPr id="22" name="Picture 21" descr="A red bottle with a green label&#10;&#10;Description automatically generated">
            <a:extLst>
              <a:ext uri="{FF2B5EF4-FFF2-40B4-BE49-F238E27FC236}">
                <a16:creationId xmlns:a16="http://schemas.microsoft.com/office/drawing/2014/main" id="{0C94197A-A424-A193-518C-3E6ACA2A8E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3942" y="3358404"/>
            <a:ext cx="826010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6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2CEF1-41F7-70EC-9332-3433BD3F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F258E872-48F9-4D9A-F59F-F70E74F92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876858"/>
              </p:ext>
            </p:extLst>
          </p:nvPr>
        </p:nvGraphicFramePr>
        <p:xfrm>
          <a:off x="3840480" y="4037779"/>
          <a:ext cx="23774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32oz PET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0-14800-51324-0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12C462D7-9A45-B664-F9A5-FBCF36D1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Yoo-hoo / Clamato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C5A43AC1-5A11-7F63-81AD-F2F228BA36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331352"/>
              </p:ext>
            </p:extLst>
          </p:nvPr>
        </p:nvGraphicFramePr>
        <p:xfrm>
          <a:off x="3840480" y="1645920"/>
          <a:ext cx="23774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15.5oz Glass 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1000  6323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0-72350-00011-5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217D65F-5093-3A17-9285-2DA01B7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777" y="2936093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A82777-0966-2578-2DDD-6C40935562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95" y="1645920"/>
            <a:ext cx="740664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DD584D-DFF6-7A9D-2BC7-BFFEB680A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776" y="5334000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61FE27-06E0-DB18-B069-977B67A7A4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95" y="4037779"/>
            <a:ext cx="74066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4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B016F-B6E7-59B9-7FE2-AB86A9C04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13D1D4-C5CC-0984-9CDD-901189392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La Colombe Cold Brew Draft Latte</a:t>
            </a:r>
            <a:r>
              <a:rPr lang="en-US" b="0" dirty="0"/>
              <a:t> </a:t>
            </a:r>
            <a:r>
              <a:rPr lang="en-US" dirty="0"/>
              <a:t>11oz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BD4F1BF-C507-954A-301B-F07313AAA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526683"/>
              </p:ext>
            </p:extLst>
          </p:nvPr>
        </p:nvGraphicFramePr>
        <p:xfrm>
          <a:off x="1737360" y="1371602"/>
          <a:ext cx="658368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Oatmilk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6-04913-00488-1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6-04913-00490-4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6-04913-00520-8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2EC962EA-0435-CE01-1B1C-07088FDF33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856199"/>
              </p:ext>
            </p:extLst>
          </p:nvPr>
        </p:nvGraphicFramePr>
        <p:xfrm>
          <a:off x="640080" y="3164963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4195622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361767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951106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905499288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Cold Brew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6-04913-00489-8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6-04913-00491-1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6-04913-00530-7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6-04913-00534-5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A white bottle with a red label&#10;&#10;Description automatically generated">
            <a:extLst>
              <a:ext uri="{FF2B5EF4-FFF2-40B4-BE49-F238E27FC236}">
                <a16:creationId xmlns:a16="http://schemas.microsoft.com/office/drawing/2014/main" id="{759C5500-00CE-6224-56BA-E0BE210DE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224" y="1371600"/>
            <a:ext cx="609601" cy="1645923"/>
          </a:xfrm>
          <a:prstGeom prst="rect">
            <a:avLst/>
          </a:prstGeom>
        </p:spPr>
      </p:pic>
      <p:pic>
        <p:nvPicPr>
          <p:cNvPr id="13" name="Picture 12" descr="A white bottle with a gold label&#10;&#10;Description automatically generated">
            <a:extLst>
              <a:ext uri="{FF2B5EF4-FFF2-40B4-BE49-F238E27FC236}">
                <a16:creationId xmlns:a16="http://schemas.microsoft.com/office/drawing/2014/main" id="{72162A3C-50FB-0CA8-1F51-0E09F25EE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784" y="1371600"/>
            <a:ext cx="609601" cy="1645923"/>
          </a:xfrm>
          <a:prstGeom prst="rect">
            <a:avLst/>
          </a:prstGeom>
        </p:spPr>
      </p:pic>
      <p:pic>
        <p:nvPicPr>
          <p:cNvPr id="14" name="Picture 13" descr="A close up of a bottle&#10;&#10;Description automatically generated">
            <a:extLst>
              <a:ext uri="{FF2B5EF4-FFF2-40B4-BE49-F238E27FC236}">
                <a16:creationId xmlns:a16="http://schemas.microsoft.com/office/drawing/2014/main" id="{670B3D3F-A869-C19B-169F-E16676BEF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344" y="1371600"/>
            <a:ext cx="609601" cy="1645923"/>
          </a:xfrm>
          <a:prstGeom prst="rect">
            <a:avLst/>
          </a:prstGeom>
        </p:spPr>
      </p:pic>
      <p:pic>
        <p:nvPicPr>
          <p:cNvPr id="15" name="Picture 14" descr="A white bottle with a brown label&#10;&#10;Description automatically generated">
            <a:extLst>
              <a:ext uri="{FF2B5EF4-FFF2-40B4-BE49-F238E27FC236}">
                <a16:creationId xmlns:a16="http://schemas.microsoft.com/office/drawing/2014/main" id="{5AEC5345-862A-5379-AE0E-866A5FFD4A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64" y="3171604"/>
            <a:ext cx="609601" cy="1645923"/>
          </a:xfrm>
          <a:prstGeom prst="rect">
            <a:avLst/>
          </a:prstGeom>
        </p:spPr>
      </p:pic>
      <p:pic>
        <p:nvPicPr>
          <p:cNvPr id="18" name="Picture 17" descr="A white bottle with a label&#10;&#10;Description automatically generated">
            <a:extLst>
              <a:ext uri="{FF2B5EF4-FFF2-40B4-BE49-F238E27FC236}">
                <a16:creationId xmlns:a16="http://schemas.microsoft.com/office/drawing/2014/main" id="{B1739A6A-0DAF-DE42-51C5-D64F0118D5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158320"/>
            <a:ext cx="609601" cy="1645923"/>
          </a:xfrm>
          <a:prstGeom prst="rect">
            <a:avLst/>
          </a:prstGeom>
        </p:spPr>
      </p:pic>
      <p:pic>
        <p:nvPicPr>
          <p:cNvPr id="23" name="Picture 22" descr="A white bottle with blue and yellow text&#10;&#10;Description automatically generated">
            <a:extLst>
              <a:ext uri="{FF2B5EF4-FFF2-40B4-BE49-F238E27FC236}">
                <a16:creationId xmlns:a16="http://schemas.microsoft.com/office/drawing/2014/main" id="{2405A12D-7093-FCF5-93A2-798E29A68C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4064" y="3171604"/>
            <a:ext cx="609601" cy="1645923"/>
          </a:xfrm>
          <a:prstGeom prst="rect">
            <a:avLst/>
          </a:prstGeom>
        </p:spPr>
      </p:pic>
      <p:pic>
        <p:nvPicPr>
          <p:cNvPr id="24" name="Picture 23" descr="A close up of a bottle&#10;&#10;Description automatically generated">
            <a:extLst>
              <a:ext uri="{FF2B5EF4-FFF2-40B4-BE49-F238E27FC236}">
                <a16:creationId xmlns:a16="http://schemas.microsoft.com/office/drawing/2014/main" id="{1C4FBC83-854F-EEA9-0B23-2C263DD2B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0850" y="3171604"/>
            <a:ext cx="609601" cy="1645923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DC891D29-13F4-B0A5-3F41-CDFA55E380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2742" y="4298501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6F00096A-3ADE-9C8D-5E6C-A61935F4D6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7073" y="4298503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F2D7BB73-49DC-787C-BACE-D3DFDF9850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4693" y="2526163"/>
            <a:ext cx="1379223" cy="457201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826C0058-892B-BD70-7A95-71A145CE89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9253" y="2526163"/>
            <a:ext cx="1379223" cy="457201"/>
          </a:xfrm>
          <a:prstGeom prst="rect">
            <a:avLst/>
          </a:prstGeom>
        </p:spPr>
      </p:pic>
      <p:pic>
        <p:nvPicPr>
          <p:cNvPr id="29" name="Picture 28" descr="A bar code with numbers&#10;&#10;Description automatically generated">
            <a:extLst>
              <a:ext uri="{FF2B5EF4-FFF2-40B4-BE49-F238E27FC236}">
                <a16:creationId xmlns:a16="http://schemas.microsoft.com/office/drawing/2014/main" id="{EBF63A12-513E-A592-425F-B348441F28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93813" y="2523535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4EF0DACB-908F-6D56-ED80-7619CB8F84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0993" y="4298503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611729B5-2479-18C9-2C02-692112768D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96531" y="4298502"/>
            <a:ext cx="1379223" cy="457201"/>
          </a:xfrm>
          <a:prstGeom prst="rect">
            <a:avLst/>
          </a:prstGeom>
        </p:spPr>
      </p:pic>
      <p:graphicFrame>
        <p:nvGraphicFramePr>
          <p:cNvPr id="38" name="Content Placeholder 7">
            <a:extLst>
              <a:ext uri="{FF2B5EF4-FFF2-40B4-BE49-F238E27FC236}">
                <a16:creationId xmlns:a16="http://schemas.microsoft.com/office/drawing/2014/main" id="{C8E86529-36EC-0423-9DEB-A23C0ACD2F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499177"/>
              </p:ext>
            </p:extLst>
          </p:nvPr>
        </p:nvGraphicFramePr>
        <p:xfrm>
          <a:off x="640080" y="5343871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4195622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361767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951106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905499288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S’mores Latte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 Spice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Peppermint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2003  9270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2003  9269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2003  6698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2003  6696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6-04913-00557-4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6-04913-00542-0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6-04913-00541-3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" name="Picture 39" descr="A pink beverage bottle with a label&#10;&#10;Description automatically generated">
            <a:extLst>
              <a:ext uri="{FF2B5EF4-FFF2-40B4-BE49-F238E27FC236}">
                <a16:creationId xmlns:a16="http://schemas.microsoft.com/office/drawing/2014/main" id="{01F9B3B3-DA96-7103-1CAB-43DA762B41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63" y="5343869"/>
            <a:ext cx="609601" cy="1645923"/>
          </a:xfrm>
          <a:prstGeom prst="rect">
            <a:avLst/>
          </a:prstGeom>
        </p:spPr>
      </p:pic>
      <p:pic>
        <p:nvPicPr>
          <p:cNvPr id="42" name="Picture 41" descr="A brown bottle with a brown label&#10;&#10;Description automatically generated">
            <a:extLst>
              <a:ext uri="{FF2B5EF4-FFF2-40B4-BE49-F238E27FC236}">
                <a16:creationId xmlns:a16="http://schemas.microsoft.com/office/drawing/2014/main" id="{4E9D9DF3-CEEA-9FA4-CAB2-05DB578C12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162" y="5343869"/>
            <a:ext cx="609601" cy="1645923"/>
          </a:xfrm>
          <a:prstGeom prst="rect">
            <a:avLst/>
          </a:prstGeom>
        </p:spPr>
      </p:pic>
      <p:pic>
        <p:nvPicPr>
          <p:cNvPr id="44" name="Picture 43" descr="A close up of a bottle&#10;&#10;Description automatically generated">
            <a:extLst>
              <a:ext uri="{FF2B5EF4-FFF2-40B4-BE49-F238E27FC236}">
                <a16:creationId xmlns:a16="http://schemas.microsoft.com/office/drawing/2014/main" id="{C288A345-6A1B-EA2B-BE01-46FA41E6D32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68" y="5343869"/>
            <a:ext cx="609601" cy="1645923"/>
          </a:xfrm>
          <a:prstGeom prst="rect">
            <a:avLst/>
          </a:prstGeom>
        </p:spPr>
      </p:pic>
      <p:pic>
        <p:nvPicPr>
          <p:cNvPr id="46" name="Picture 45" descr="A close up of a red bottle&#10;&#10;Description automatically generated">
            <a:extLst>
              <a:ext uri="{FF2B5EF4-FFF2-40B4-BE49-F238E27FC236}">
                <a16:creationId xmlns:a16="http://schemas.microsoft.com/office/drawing/2014/main" id="{96B3BDB0-CD8A-C11B-0D9B-163CCF0E3E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54" y="5343869"/>
            <a:ext cx="609601" cy="1645923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E348B59D-C03A-B1EC-4B27-B3E252B765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75" y="6479036"/>
            <a:ext cx="1379223" cy="457201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4A054E9B-8E07-8D13-63B6-8379F715C60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22" y="6479036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B8A7C920-2E1F-266F-BF36-A78CA7A6E46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31" y="6479036"/>
            <a:ext cx="1379223" cy="457201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BEBC1885-0493-3026-CD6C-8FD29B15A25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466" y="6479036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B7E6F-01D3-9590-6198-6B28F07D9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3A48923-6F04-6B27-776A-77F49547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La Colombe Cold Brew Draft Latte</a:t>
            </a:r>
            <a:r>
              <a:rPr lang="en-US" b="0" dirty="0"/>
              <a:t> </a:t>
            </a:r>
            <a:r>
              <a:rPr lang="en-US" dirty="0"/>
              <a:t>9oz Cans </a:t>
            </a:r>
            <a:r>
              <a:rPr lang="en-US" sz="2000" b="0" dirty="0"/>
              <a:t>(</a:t>
            </a:r>
            <a:r>
              <a:rPr lang="en-US" b="0" dirty="0"/>
              <a:t>4x4pk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ABF668B5-2EAF-2920-20E6-F955459E6E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106903"/>
              </p:ext>
            </p:extLst>
          </p:nvPr>
        </p:nvGraphicFramePr>
        <p:xfrm>
          <a:off x="640080" y="137160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buAutoNum type="arabicPlain" startAt="2003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F4C894EB-C209-E2C2-B7EC-5B890B89D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52370"/>
            <a:ext cx="1463043" cy="1484379"/>
          </a:xfrm>
          <a:prstGeom prst="rect">
            <a:avLst/>
          </a:prstGeom>
        </p:spPr>
      </p:pic>
      <p:pic>
        <p:nvPicPr>
          <p:cNvPr id="12" name="Picture 11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B6AB05DA-3E2D-3CB7-4B01-854F600A4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3" y="1455418"/>
            <a:ext cx="1463043" cy="1481331"/>
          </a:xfrm>
          <a:prstGeom prst="rect">
            <a:avLst/>
          </a:prstGeom>
        </p:spPr>
      </p:pic>
      <p:pic>
        <p:nvPicPr>
          <p:cNvPr id="16" name="Picture 15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9BB2A37F-F6CF-7380-8607-656965301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58" y="1455418"/>
            <a:ext cx="1463043" cy="1481331"/>
          </a:xfrm>
          <a:prstGeom prst="rect">
            <a:avLst/>
          </a:prstGeom>
        </p:spPr>
      </p:pic>
      <p:pic>
        <p:nvPicPr>
          <p:cNvPr id="20" name="Picture 19" descr="A bar code with numbers&#10;&#10;Description automatically generated">
            <a:extLst>
              <a:ext uri="{FF2B5EF4-FFF2-40B4-BE49-F238E27FC236}">
                <a16:creationId xmlns:a16="http://schemas.microsoft.com/office/drawing/2014/main" id="{19CBB76D-5F0C-A1DE-DDD9-5A9683835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191" y="2519921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64EAA295-BC62-0ECA-D587-60A36445B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114" y="2523534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B85E201A-74D5-5AF5-8D21-36EA4A183E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5022" y="2518783"/>
            <a:ext cx="1379223" cy="457201"/>
          </a:xfrm>
          <a:prstGeom prst="rect">
            <a:avLst/>
          </a:prstGeom>
        </p:spPr>
      </p:pic>
      <p:pic>
        <p:nvPicPr>
          <p:cNvPr id="35" name="Picture 34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AFC7C8C2-7A09-48E6-18C0-A5305B1B05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6157" y="3247254"/>
            <a:ext cx="1463043" cy="1481331"/>
          </a:xfrm>
          <a:prstGeom prst="rect">
            <a:avLst/>
          </a:prstGeom>
        </p:spPr>
      </p:pic>
      <p:pic>
        <p:nvPicPr>
          <p:cNvPr id="36" name="Picture 35" descr="A box of coffee beverage&#10;&#10;Description automatically generated">
            <a:extLst>
              <a:ext uri="{FF2B5EF4-FFF2-40B4-BE49-F238E27FC236}">
                <a16:creationId xmlns:a16="http://schemas.microsoft.com/office/drawing/2014/main" id="{01AE25E1-AB89-B91E-E702-C6F6F2CFA6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77" y="3244206"/>
            <a:ext cx="1463043" cy="1484379"/>
          </a:xfrm>
          <a:prstGeom prst="rect">
            <a:avLst/>
          </a:prstGeom>
        </p:spPr>
      </p:pic>
      <p:pic>
        <p:nvPicPr>
          <p:cNvPr id="37" name="Picture 36" descr="A bar code with numbers&#10;&#10;Description automatically generated">
            <a:extLst>
              <a:ext uri="{FF2B5EF4-FFF2-40B4-BE49-F238E27FC236}">
                <a16:creationId xmlns:a16="http://schemas.microsoft.com/office/drawing/2014/main" id="{AC06D6D8-902B-D42F-CD8C-CE54F826A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5022" y="4311863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4A3304F6-5B50-A17B-2B8E-C7BEE8070A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1108" y="4311862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34C81516-F470-CDB0-A902-8790CB62F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793056"/>
              </p:ext>
            </p:extLst>
          </p:nvPr>
        </p:nvGraphicFramePr>
        <p:xfrm>
          <a:off x="640080" y="3163436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Oatmilk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buAutoNum type="arabicPlain" startAt="2003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5764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2003  9339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6-04913-00268-9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6-04913-00094-4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Content Placeholder 7">
            <a:extLst>
              <a:ext uri="{FF2B5EF4-FFF2-40B4-BE49-F238E27FC236}">
                <a16:creationId xmlns:a16="http://schemas.microsoft.com/office/drawing/2014/main" id="{5FAB47DB-FAF3-4BBC-AE4E-5C1A98F69D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159043"/>
              </p:ext>
            </p:extLst>
          </p:nvPr>
        </p:nvGraphicFramePr>
        <p:xfrm>
          <a:off x="640080" y="495527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S’mores Latte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 Spice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Peppermint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2003  9337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2003  7221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2003  7222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6-04913-00041-8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6-04913-00044-9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" name="Picture 41" descr="A can of coffee with a pink label&#10;&#10;Description automatically generated">
            <a:extLst>
              <a:ext uri="{FF2B5EF4-FFF2-40B4-BE49-F238E27FC236}">
                <a16:creationId xmlns:a16="http://schemas.microsoft.com/office/drawing/2014/main" id="{E0982730-5D48-F7BA-2B4D-EBAD39BAC8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018" y="3254873"/>
            <a:ext cx="1237491" cy="1463043"/>
          </a:xfrm>
          <a:prstGeom prst="rect">
            <a:avLst/>
          </a:prstGeom>
        </p:spPr>
      </p:pic>
      <p:pic>
        <p:nvPicPr>
          <p:cNvPr id="44" name="Picture 43" descr="A can of coffee on a brown background&#10;&#10;Description automatically generated">
            <a:extLst>
              <a:ext uri="{FF2B5EF4-FFF2-40B4-BE49-F238E27FC236}">
                <a16:creationId xmlns:a16="http://schemas.microsoft.com/office/drawing/2014/main" id="{A9156C1F-8069-C5C9-5FFB-05E35CC90A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2" y="5046708"/>
            <a:ext cx="1237491" cy="1463043"/>
          </a:xfrm>
          <a:prstGeom prst="rect">
            <a:avLst/>
          </a:prstGeom>
        </p:spPr>
      </p:pic>
      <p:pic>
        <p:nvPicPr>
          <p:cNvPr id="46" name="Picture 45" descr="A can of coffee on a package&#10;&#10;Description automatically generated">
            <a:extLst>
              <a:ext uri="{FF2B5EF4-FFF2-40B4-BE49-F238E27FC236}">
                <a16:creationId xmlns:a16="http://schemas.microsoft.com/office/drawing/2014/main" id="{A816A146-1548-89A1-DED9-6971F2AFF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32" y="5046707"/>
            <a:ext cx="1237491" cy="1463043"/>
          </a:xfrm>
          <a:prstGeom prst="rect">
            <a:avLst/>
          </a:prstGeom>
        </p:spPr>
      </p:pic>
      <p:pic>
        <p:nvPicPr>
          <p:cNvPr id="48" name="Picture 47" descr="A red can of coffee&#10;&#10;Description automatically generated">
            <a:extLst>
              <a:ext uri="{FF2B5EF4-FFF2-40B4-BE49-F238E27FC236}">
                <a16:creationId xmlns:a16="http://schemas.microsoft.com/office/drawing/2014/main" id="{AC434C14-96E0-4904-7A30-C58A845AD8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65" y="5046706"/>
            <a:ext cx="1237491" cy="1463043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E7106C72-C37B-DC67-2483-2A98231D83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90" y="4311861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D051CE09-9B56-4876-F126-D0FA6B5C257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7" y="6097629"/>
            <a:ext cx="1379223" cy="457201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C242CBBB-3731-469B-B798-80BD6E7127B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140" y="6097629"/>
            <a:ext cx="1379223" cy="457201"/>
          </a:xfrm>
          <a:prstGeom prst="rect">
            <a:avLst/>
          </a:prstGeom>
        </p:spPr>
      </p:pic>
      <p:pic>
        <p:nvPicPr>
          <p:cNvPr id="56" name="Picture 55" descr="A bar code with numbers&#10;&#10;Description automatically generated">
            <a:extLst>
              <a:ext uri="{FF2B5EF4-FFF2-40B4-BE49-F238E27FC236}">
                <a16:creationId xmlns:a16="http://schemas.microsoft.com/office/drawing/2014/main" id="{6A67B5F1-31CD-03DD-9B08-D35C55E0E12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89" y="609762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866C6F-4518-8F6E-8D7E-86227D3AE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6930787-4435-EEC2-5352-98163B15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Electrolit</a:t>
            </a:r>
            <a:r>
              <a:rPr lang="en-US" b="0" dirty="0"/>
              <a:t> </a:t>
            </a:r>
            <a:r>
              <a:rPr lang="en-US" dirty="0"/>
              <a:t>21oz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D9F4688D-F5AF-0974-5DDE-9BC04D49B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56233"/>
              </p:ext>
            </p:extLst>
          </p:nvPr>
        </p:nvGraphicFramePr>
        <p:xfrm>
          <a:off x="1600200" y="1371600"/>
          <a:ext cx="6858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Strawberry Kiwi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292" marB="502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8-87725-00025-2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8-87725-00045-0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D2B6C9BB-3FD9-8CEA-D6A1-CF1469D06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038966"/>
              </p:ext>
            </p:extLst>
          </p:nvPr>
        </p:nvGraphicFramePr>
        <p:xfrm>
          <a:off x="1600200" y="2916765"/>
          <a:ext cx="6858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8-87725-00130-3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5F8B690B-52AC-000B-CC2D-3A7CBAA25E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577218"/>
              </p:ext>
            </p:extLst>
          </p:nvPr>
        </p:nvGraphicFramePr>
        <p:xfrm>
          <a:off x="457200" y="4461930"/>
          <a:ext cx="9144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65757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755709736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Berry Bliss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8-87725-00180-8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8-87725-00177-8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8-87725-00043-6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BF6A28B3-561A-BA4C-2D2D-72B2845180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220783"/>
              </p:ext>
            </p:extLst>
          </p:nvPr>
        </p:nvGraphicFramePr>
        <p:xfrm>
          <a:off x="1600200" y="6007095"/>
          <a:ext cx="6858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Banana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4385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Punch Splash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8-87725-00129-7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8-87725-00065-8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8-87725-00128-0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 descr="A purple and white plastic bag with a purple label&#10;&#10;Description automatically generated">
            <a:extLst>
              <a:ext uri="{FF2B5EF4-FFF2-40B4-BE49-F238E27FC236}">
                <a16:creationId xmlns:a16="http://schemas.microsoft.com/office/drawing/2014/main" id="{230A92B2-7B3E-FA1E-36FE-7D48C5D40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966" y="1417319"/>
            <a:ext cx="548641" cy="1371603"/>
          </a:xfrm>
          <a:prstGeom prst="rect">
            <a:avLst/>
          </a:prstGeom>
        </p:spPr>
      </p:pic>
      <p:pic>
        <p:nvPicPr>
          <p:cNvPr id="18" name="Picture 17" descr="A close up of a drink&#10;&#10;Description automatically generated">
            <a:extLst>
              <a:ext uri="{FF2B5EF4-FFF2-40B4-BE49-F238E27FC236}">
                <a16:creationId xmlns:a16="http://schemas.microsoft.com/office/drawing/2014/main" id="{193309EF-92C5-BF10-E3A9-09D518E5B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125" y="1417319"/>
            <a:ext cx="548641" cy="1371603"/>
          </a:xfrm>
          <a:prstGeom prst="rect">
            <a:avLst/>
          </a:prstGeom>
        </p:spPr>
      </p:pic>
      <p:pic>
        <p:nvPicPr>
          <p:cNvPr id="23" name="Picture 22" descr="A plastic bottle of fruit punch&#10;&#10;Description automatically generated">
            <a:extLst>
              <a:ext uri="{FF2B5EF4-FFF2-40B4-BE49-F238E27FC236}">
                <a16:creationId xmlns:a16="http://schemas.microsoft.com/office/drawing/2014/main" id="{D15B4430-6AC7-5690-6A3D-69D28B08D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259" y="1417319"/>
            <a:ext cx="548641" cy="1371603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3BAF22F6-CCDA-57C1-8282-72D4EB636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6310" y="2297989"/>
            <a:ext cx="1379223" cy="457201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03075ED8-2088-9292-4FD9-8C0B9E53DE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042" y="2301575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43E34EDC-6CFD-F7B2-B6E9-8E5A2F70A4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1626" y="2301574"/>
            <a:ext cx="1379223" cy="457201"/>
          </a:xfrm>
          <a:prstGeom prst="rect">
            <a:avLst/>
          </a:prstGeom>
        </p:spPr>
      </p:pic>
      <p:pic>
        <p:nvPicPr>
          <p:cNvPr id="27" name="Picture 26" descr="A plastic bottle of beverage&#10;&#10;Description automatically generated">
            <a:extLst>
              <a:ext uri="{FF2B5EF4-FFF2-40B4-BE49-F238E27FC236}">
                <a16:creationId xmlns:a16="http://schemas.microsoft.com/office/drawing/2014/main" id="{B8796F71-42D0-BFC0-4139-51C96A0E55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2966" y="2962484"/>
            <a:ext cx="548641" cy="1371603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33E74820-CE16-73EB-20B8-CD268D4D41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8042" y="3833123"/>
            <a:ext cx="1379223" cy="457201"/>
          </a:xfrm>
          <a:prstGeom prst="rect">
            <a:avLst/>
          </a:prstGeom>
        </p:spPr>
      </p:pic>
      <p:pic>
        <p:nvPicPr>
          <p:cNvPr id="29" name="Picture 28" descr="A plastic bottle of orange beverage&#10;&#10;Description automatically generated">
            <a:extLst>
              <a:ext uri="{FF2B5EF4-FFF2-40B4-BE49-F238E27FC236}">
                <a16:creationId xmlns:a16="http://schemas.microsoft.com/office/drawing/2014/main" id="{6B63F0BC-13F3-C72D-33BA-D09CB0674C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0125" y="2962484"/>
            <a:ext cx="548641" cy="1371603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83D6C5C1-E6E7-6C20-D3A8-BC89F13F0F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1625" y="3833122"/>
            <a:ext cx="1379223" cy="457201"/>
          </a:xfrm>
          <a:prstGeom prst="rect">
            <a:avLst/>
          </a:prstGeom>
        </p:spPr>
      </p:pic>
      <p:pic>
        <p:nvPicPr>
          <p:cNvPr id="31" name="Picture 30" descr="A blue and white beverage container&#10;&#10;Description automatically generated">
            <a:extLst>
              <a:ext uri="{FF2B5EF4-FFF2-40B4-BE49-F238E27FC236}">
                <a16:creationId xmlns:a16="http://schemas.microsoft.com/office/drawing/2014/main" id="{DA0D921B-B038-6802-72F9-8B466B9F0C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809" y="2962483"/>
            <a:ext cx="548641" cy="1371603"/>
          </a:xfrm>
          <a:prstGeom prst="rect">
            <a:avLst/>
          </a:prstGeom>
        </p:spPr>
      </p:pic>
      <p:pic>
        <p:nvPicPr>
          <p:cNvPr id="32" name="Picture 31" descr="A bar code with numbers&#10;&#10;Description automatically generated">
            <a:extLst>
              <a:ext uri="{FF2B5EF4-FFF2-40B4-BE49-F238E27FC236}">
                <a16:creationId xmlns:a16="http://schemas.microsoft.com/office/drawing/2014/main" id="{C96C7A60-47C0-1629-D34E-34CE75C814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26310" y="3833121"/>
            <a:ext cx="1379223" cy="457201"/>
          </a:xfrm>
          <a:prstGeom prst="rect">
            <a:avLst/>
          </a:prstGeom>
        </p:spPr>
      </p:pic>
      <p:pic>
        <p:nvPicPr>
          <p:cNvPr id="33" name="Picture 32" descr="A plastic bottle of green liquid&#10;&#10;Description automatically generated">
            <a:extLst>
              <a:ext uri="{FF2B5EF4-FFF2-40B4-BE49-F238E27FC236}">
                <a16:creationId xmlns:a16="http://schemas.microsoft.com/office/drawing/2014/main" id="{D74D7677-9AA0-6B31-209E-AFAE66911F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83332" y="4507648"/>
            <a:ext cx="548641" cy="1371603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90DF2525-59CD-48E5-F557-F50D16813E1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4833" y="5371021"/>
            <a:ext cx="1379223" cy="457201"/>
          </a:xfrm>
          <a:prstGeom prst="rect">
            <a:avLst/>
          </a:prstGeom>
        </p:spPr>
      </p:pic>
      <p:pic>
        <p:nvPicPr>
          <p:cNvPr id="35" name="Picture 34" descr="A close up of a drink&#10;&#10;Description automatically generated">
            <a:extLst>
              <a:ext uri="{FF2B5EF4-FFF2-40B4-BE49-F238E27FC236}">
                <a16:creationId xmlns:a16="http://schemas.microsoft.com/office/drawing/2014/main" id="{038E236F-0B66-BDC3-D233-7C6AEA4634E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76915" y="4507647"/>
            <a:ext cx="548641" cy="1371603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2203F4CB-B291-6EB1-85B7-D7B5E431E3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90096" y="5371021"/>
            <a:ext cx="1379223" cy="457201"/>
          </a:xfrm>
          <a:prstGeom prst="rect">
            <a:avLst/>
          </a:prstGeom>
        </p:spPr>
      </p:pic>
      <p:pic>
        <p:nvPicPr>
          <p:cNvPr id="37" name="Picture 36" descr="A close up of a beverage container&#10;&#10;Description automatically generated">
            <a:extLst>
              <a:ext uri="{FF2B5EF4-FFF2-40B4-BE49-F238E27FC236}">
                <a16:creationId xmlns:a16="http://schemas.microsoft.com/office/drawing/2014/main" id="{B9D21B37-C36E-67BE-BC31-47D10583EF4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41600" y="4520876"/>
            <a:ext cx="548641" cy="1371603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843891A9-7273-656A-F2E7-14B9167BCEE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73472" y="5371021"/>
            <a:ext cx="1379223" cy="457201"/>
          </a:xfrm>
          <a:prstGeom prst="rect">
            <a:avLst/>
          </a:prstGeom>
        </p:spPr>
      </p:pic>
      <p:pic>
        <p:nvPicPr>
          <p:cNvPr id="39" name="Picture 38" descr="A plastic bottle of strawberry banana beverage&#10;&#10;Description automatically generated">
            <a:extLst>
              <a:ext uri="{FF2B5EF4-FFF2-40B4-BE49-F238E27FC236}">
                <a16:creationId xmlns:a16="http://schemas.microsoft.com/office/drawing/2014/main" id="{E0683720-DA88-407C-5EB2-64DD39EBE4E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52965" y="6052813"/>
            <a:ext cx="548641" cy="1371603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73CECC82-B8BB-FACD-A60B-A4ACD7EC045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68040" y="6925825"/>
            <a:ext cx="1379223" cy="457201"/>
          </a:xfrm>
          <a:prstGeom prst="rect">
            <a:avLst/>
          </a:prstGeom>
        </p:spPr>
      </p:pic>
      <p:pic>
        <p:nvPicPr>
          <p:cNvPr id="41" name="Picture 40" descr="A blue and white beverage container&#10;&#10;Description automatically generated">
            <a:extLst>
              <a:ext uri="{FF2B5EF4-FFF2-40B4-BE49-F238E27FC236}">
                <a16:creationId xmlns:a16="http://schemas.microsoft.com/office/drawing/2014/main" id="{FA036562-27CC-F79A-03E9-B94B0087470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09259" y="6051511"/>
            <a:ext cx="548641" cy="1371603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A813A7C0-6851-E902-4310-B51BFF45A61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026310" y="6925825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338B279E-402A-76BE-84DE-B91C39BE43D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119" y="5368515"/>
            <a:ext cx="1379223" cy="457201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90C4D4BC-F707-4311-8150-DF6DA037C33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113" y="6924603"/>
            <a:ext cx="1379223" cy="457201"/>
          </a:xfrm>
          <a:prstGeom prst="rect">
            <a:avLst/>
          </a:prstGeom>
        </p:spPr>
      </p:pic>
      <p:pic>
        <p:nvPicPr>
          <p:cNvPr id="48" name="Picture 47" descr="A plastic container with a label&#10;&#10;Description automatically generated">
            <a:extLst>
              <a:ext uri="{FF2B5EF4-FFF2-40B4-BE49-F238E27FC236}">
                <a16:creationId xmlns:a16="http://schemas.microsoft.com/office/drawing/2014/main" id="{4BB7BFD0-EBBB-CEA1-0797-E78FC0A791F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3" y="4507646"/>
            <a:ext cx="533401" cy="1371603"/>
          </a:xfrm>
          <a:prstGeom prst="rect">
            <a:avLst/>
          </a:prstGeom>
        </p:spPr>
      </p:pic>
      <p:pic>
        <p:nvPicPr>
          <p:cNvPr id="50" name="Picture 49" descr="A close up of a drink bottle&#10;&#10;Description automatically generated">
            <a:extLst>
              <a:ext uri="{FF2B5EF4-FFF2-40B4-BE49-F238E27FC236}">
                <a16:creationId xmlns:a16="http://schemas.microsoft.com/office/drawing/2014/main" id="{9CFF4BE5-A4D2-666D-6AD2-B4D5A84051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67" y="6051510"/>
            <a:ext cx="542545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8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A34F8C-7201-5A9E-6873-E24A7B61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429E94-1F27-4701-0B93-78576F89E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Electrolit</a:t>
            </a:r>
            <a:r>
              <a:rPr lang="en-US" b="0" dirty="0"/>
              <a:t> </a:t>
            </a:r>
            <a:r>
              <a:rPr lang="en-US" dirty="0"/>
              <a:t>12oz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E7071D86-6312-2040-59F3-ADC57D342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780093"/>
              </p:ext>
            </p:extLst>
          </p:nvPr>
        </p:nvGraphicFramePr>
        <p:xfrm>
          <a:off x="1920240" y="1371600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8-87725-00218-8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8-87725-00217-1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Content Placeholder 7">
            <a:extLst>
              <a:ext uri="{FF2B5EF4-FFF2-40B4-BE49-F238E27FC236}">
                <a16:creationId xmlns:a16="http://schemas.microsoft.com/office/drawing/2014/main" id="{1FF7999E-8FE3-7AD3-0E87-42DF5BD837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357627"/>
              </p:ext>
            </p:extLst>
          </p:nvPr>
        </p:nvGraphicFramePr>
        <p:xfrm>
          <a:off x="1920240" y="3232340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Banana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8-87725-00215-7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8-87725-00219-5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E998468C-F64B-2033-96E3-16A2AD89A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12" y="4371516"/>
            <a:ext cx="1379223" cy="457201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CBB9B7F9-D359-6173-AA4F-5F2595777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41" y="2513377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1114568-FFFC-FBC9-A952-FE27410F5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12" y="251337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B3B0E31A-2007-EE55-6E1E-A7208F0F5A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40" y="4371515"/>
            <a:ext cx="1379223" cy="45720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0F908B0-D7C4-962F-D75F-5CB6A990D6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6788" y="3468559"/>
            <a:ext cx="1463043" cy="117348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773EF02-D23F-C03A-7222-42D8C25180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1616" y="1607819"/>
            <a:ext cx="1463043" cy="117348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AE5E8A0-6674-748D-CA1F-9C8DD16E5A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1892" y="1607819"/>
            <a:ext cx="1463043" cy="117348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D02C7DF-E982-E37A-7968-3FDA046550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1616" y="3468559"/>
            <a:ext cx="1463043" cy="117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2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4094E9-7212-71A4-AABF-4A9B1E54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E849C-1663-AF70-357F-07177ADA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Performance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9465437-1B6D-1EA0-3467-937C319D3F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820604"/>
              </p:ext>
            </p:extLst>
          </p:nvPr>
        </p:nvGraphicFramePr>
        <p:xfrm>
          <a:off x="455414" y="5212013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Juicy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2003  7607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8-42595-13360-8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A7A9FC94-880E-7FEE-C9E6-2D36724B6C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973625"/>
              </p:ext>
            </p:extLst>
          </p:nvPr>
        </p:nvGraphicFramePr>
        <p:xfrm>
          <a:off x="455414" y="3298782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8-42595-13162-8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2C58DD3-D455-4D5B-97B3-3DF3B6C104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393295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Frozen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Cosmic Rainbow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 Gummy Splash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8-42595-10659-6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8-42595-12175-9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8-42595-12176-6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8-42595-13605-0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71E0D61F-885C-6D59-018F-97DFFE51F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5" y="2665210"/>
            <a:ext cx="1379223" cy="457201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4198151B-73EF-DE5A-5E4A-6A2417D3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51" y="2638729"/>
            <a:ext cx="1379223" cy="457201"/>
          </a:xfrm>
          <a:prstGeom prst="rect">
            <a:avLst/>
          </a:prstGeom>
        </p:spPr>
      </p:pic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2F9607CB-4139-3A58-1083-D2AE4A2AD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946" y="2638729"/>
            <a:ext cx="1379223" cy="457201"/>
          </a:xfrm>
          <a:prstGeom prst="rect">
            <a:avLst/>
          </a:prstGeom>
        </p:spPr>
      </p:pic>
      <p:pic>
        <p:nvPicPr>
          <p:cNvPr id="17" name="Picture 16" descr="A yellow and black can with a letter on it&#10;&#10;Description automatically generated">
            <a:extLst>
              <a:ext uri="{FF2B5EF4-FFF2-40B4-BE49-F238E27FC236}">
                <a16:creationId xmlns:a16="http://schemas.microsoft.com/office/drawing/2014/main" id="{55EC3B4A-E368-6CB3-9362-233FCFF47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08" y="1371600"/>
            <a:ext cx="728473" cy="1828804"/>
          </a:xfrm>
          <a:prstGeom prst="rect">
            <a:avLst/>
          </a:prstGeom>
        </p:spPr>
      </p:pic>
      <p:pic>
        <p:nvPicPr>
          <p:cNvPr id="24" name="Picture 23" descr="A yellow can with black letters and a black letter on it&#10;&#10;Description automatically generated">
            <a:extLst>
              <a:ext uri="{FF2B5EF4-FFF2-40B4-BE49-F238E27FC236}">
                <a16:creationId xmlns:a16="http://schemas.microsoft.com/office/drawing/2014/main" id="{07878080-8D97-B731-F687-2D7D03662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87" y="3298782"/>
            <a:ext cx="719329" cy="1828804"/>
          </a:xfrm>
          <a:prstGeom prst="rect">
            <a:avLst/>
          </a:prstGeom>
        </p:spPr>
      </p:pic>
      <p:pic>
        <p:nvPicPr>
          <p:cNvPr id="25" name="Picture 24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9FA56A64-EAF8-B421-0CE8-1D0CD3E03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9476" y="3304319"/>
            <a:ext cx="722377" cy="1828804"/>
          </a:xfrm>
          <a:prstGeom prst="rect">
            <a:avLst/>
          </a:prstGeom>
        </p:spPr>
      </p:pic>
      <p:pic>
        <p:nvPicPr>
          <p:cNvPr id="26" name="Picture 25" descr="A yellow can with black text&#10;&#10;Description automatically generated">
            <a:extLst>
              <a:ext uri="{FF2B5EF4-FFF2-40B4-BE49-F238E27FC236}">
                <a16:creationId xmlns:a16="http://schemas.microsoft.com/office/drawing/2014/main" id="{624A1966-F89D-470A-18FE-4BE29517D3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3834" y="3298782"/>
            <a:ext cx="722377" cy="1828804"/>
          </a:xfrm>
          <a:prstGeom prst="rect">
            <a:avLst/>
          </a:prstGeom>
        </p:spPr>
      </p:pic>
      <p:pic>
        <p:nvPicPr>
          <p:cNvPr id="27" name="Picture 26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235D1149-67DE-9479-CAE8-AE2391CB4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279" y="3299109"/>
            <a:ext cx="719329" cy="1828804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B4EF4EEF-3670-BBAE-3785-0C459F3757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0947" y="4586233"/>
            <a:ext cx="1379223" cy="457201"/>
          </a:xfrm>
          <a:prstGeom prst="rect">
            <a:avLst/>
          </a:prstGeom>
        </p:spPr>
      </p:pic>
      <p:pic>
        <p:nvPicPr>
          <p:cNvPr id="29" name="Picture 28" descr="A bar code with numbers&#10;&#10;Description automatically generated">
            <a:extLst>
              <a:ext uri="{FF2B5EF4-FFF2-40B4-BE49-F238E27FC236}">
                <a16:creationId xmlns:a16="http://schemas.microsoft.com/office/drawing/2014/main" id="{67A2D99D-F20F-9063-C48F-1B250E960D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3396" y="4586233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A294E7D5-4E6F-D5AF-B127-C4C070D990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1493" y="4586233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4C4EF3E8-B88F-FF94-C3C8-296C91F040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86454" y="458533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7BF927-D22A-C308-3B7C-D8EE36A7EA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7652" y="1371600"/>
            <a:ext cx="719329" cy="182880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9261AF-E2AB-2FF9-C022-5AC485C026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8013" y="1371600"/>
            <a:ext cx="719329" cy="182880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98ACA7-3845-7E38-00D3-B793FB378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7020" y="1371600"/>
            <a:ext cx="719329" cy="1828804"/>
          </a:xfrm>
          <a:prstGeom prst="rect">
            <a:avLst/>
          </a:prstGeom>
        </p:spPr>
      </p:pic>
      <p:pic>
        <p:nvPicPr>
          <p:cNvPr id="37" name="Picture 36" descr="A yellow and black can of soda&#10;&#10;Description automatically generated">
            <a:extLst>
              <a:ext uri="{FF2B5EF4-FFF2-40B4-BE49-F238E27FC236}">
                <a16:creationId xmlns:a16="http://schemas.microsoft.com/office/drawing/2014/main" id="{5C28E03D-A5AE-3EF7-E382-BC7535C2F3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8" y="5216180"/>
            <a:ext cx="719329" cy="1828804"/>
          </a:xfrm>
          <a:prstGeom prst="rect">
            <a:avLst/>
          </a:prstGeom>
        </p:spPr>
      </p:pic>
      <p:pic>
        <p:nvPicPr>
          <p:cNvPr id="39" name="Picture 38" descr="A yellow can with black text&#10;&#10;Description automatically generated">
            <a:extLst>
              <a:ext uri="{FF2B5EF4-FFF2-40B4-BE49-F238E27FC236}">
                <a16:creationId xmlns:a16="http://schemas.microsoft.com/office/drawing/2014/main" id="{182D21F2-4EE9-01E9-C9EE-F9317D180A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52" y="5216180"/>
            <a:ext cx="719329" cy="1828804"/>
          </a:xfrm>
          <a:prstGeom prst="rect">
            <a:avLst/>
          </a:prstGeom>
        </p:spPr>
      </p:pic>
      <p:pic>
        <p:nvPicPr>
          <p:cNvPr id="41" name="Picture 40" descr="A yellow and black can of soda&#10;&#10;Description automatically generated">
            <a:extLst>
              <a:ext uri="{FF2B5EF4-FFF2-40B4-BE49-F238E27FC236}">
                <a16:creationId xmlns:a16="http://schemas.microsoft.com/office/drawing/2014/main" id="{5E87234E-E829-57C7-55F9-8F2B86CE30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159" y="5216180"/>
            <a:ext cx="719329" cy="1828804"/>
          </a:xfrm>
          <a:prstGeom prst="rect">
            <a:avLst/>
          </a:prstGeom>
        </p:spPr>
      </p:pic>
      <p:pic>
        <p:nvPicPr>
          <p:cNvPr id="43" name="Picture 42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8CFD8DFA-7E15-3A5D-E45C-195015B1BB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46" y="5212009"/>
            <a:ext cx="719329" cy="1828804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D800EFF-9ED7-E960-1344-1B9C04BBD6E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93" y="648392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C4574EE0-4B77-0A31-C430-C1D4425E4F3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757" y="6483926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30414CC7-C755-8C7A-20AF-961B50CA780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55" y="6483925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4A3E2145-7C2F-C790-33ED-14FC519BAD5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84" y="6483925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CBC06A0E-BBC2-C0D4-CD4E-AD116DE7512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469" y="266520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8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6812FB-DE9E-6FB1-1EF1-93D8A954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F14815-0866-FBEF-E992-4115AA80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Performance Energy</a:t>
            </a:r>
            <a:endParaRPr lang="en-US" dirty="0"/>
          </a:p>
        </p:txBody>
      </p:sp>
      <p:graphicFrame>
        <p:nvGraphicFramePr>
          <p:cNvPr id="44" name="Content Placeholder 7">
            <a:extLst>
              <a:ext uri="{FF2B5EF4-FFF2-40B4-BE49-F238E27FC236}">
                <a16:creationId xmlns:a16="http://schemas.microsoft.com/office/drawing/2014/main" id="{A9D37E2F-11FC-4DE5-10BF-E6CFDEC3D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7134"/>
              </p:ext>
            </p:extLst>
          </p:nvPr>
        </p:nvGraphicFramePr>
        <p:xfrm>
          <a:off x="3386043" y="5953299"/>
          <a:ext cx="32918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 Variety Pack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8-42595-13297-7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" name="Picture 44" descr="A yellow box with several cans&#10;&#10;Description automatically generated">
            <a:extLst>
              <a:ext uri="{FF2B5EF4-FFF2-40B4-BE49-F238E27FC236}">
                <a16:creationId xmlns:a16="http://schemas.microsoft.com/office/drawing/2014/main" id="{04671632-C102-3443-D9F1-E79B7B7E2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18" y="6094135"/>
            <a:ext cx="1828804" cy="1371603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8D531B7A-1B33-B1B7-01F7-A438D405F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991" y="7074650"/>
            <a:ext cx="1379223" cy="457201"/>
          </a:xfrm>
          <a:prstGeom prst="rect">
            <a:avLst/>
          </a:prstGeom>
        </p:spPr>
      </p:pic>
      <p:graphicFrame>
        <p:nvGraphicFramePr>
          <p:cNvPr id="34" name="Content Placeholder 7">
            <a:extLst>
              <a:ext uri="{FF2B5EF4-FFF2-40B4-BE49-F238E27FC236}">
                <a16:creationId xmlns:a16="http://schemas.microsoft.com/office/drawing/2014/main" id="{098E43A3-2D79-3248-B6DD-4519B2ADA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302224"/>
              </p:ext>
            </p:extLst>
          </p:nvPr>
        </p:nvGraphicFramePr>
        <p:xfrm>
          <a:off x="502920" y="3765336"/>
          <a:ext cx="90525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51361036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454744799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Frozen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8-42595-11304-4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8-42595-12784-3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8-42595-13144-4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C6691B5F-9656-AB8C-7F04-C477F39E9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738" y="4909988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DDD3C0BF-BD42-4931-3495-CF49A2BCC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6220" y="4927379"/>
            <a:ext cx="1379223" cy="457201"/>
          </a:xfrm>
          <a:prstGeom prst="rect">
            <a:avLst/>
          </a:prstGeom>
        </p:spPr>
      </p:pic>
      <p:pic>
        <p:nvPicPr>
          <p:cNvPr id="43" name="Picture 42" descr="Background pattern&#10;&#10;Description automatically generated">
            <a:extLst>
              <a:ext uri="{FF2B5EF4-FFF2-40B4-BE49-F238E27FC236}">
                <a16:creationId xmlns:a16="http://schemas.microsoft.com/office/drawing/2014/main" id="{8D355132-ACD5-FB45-4EE1-185634E19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9005" y="4909987"/>
            <a:ext cx="1379223" cy="457201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9C1F1DA0-D567-AB10-0D03-8327CFC2F3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353026"/>
              </p:ext>
            </p:extLst>
          </p:nvPr>
        </p:nvGraphicFramePr>
        <p:xfrm>
          <a:off x="2743200" y="13842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Slice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 Ice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8-42595-10936-8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8-42595-10657-2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403DB844-97EE-04D2-B8B8-CA16CA2F7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7236" y="2651371"/>
            <a:ext cx="1379223" cy="457201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2AA1492D-15FD-2D99-3112-03B355332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7701" y="2651371"/>
            <a:ext cx="1379223" cy="457201"/>
          </a:xfrm>
          <a:prstGeom prst="rect">
            <a:avLst/>
          </a:prstGeom>
        </p:spPr>
      </p:pic>
      <p:pic>
        <p:nvPicPr>
          <p:cNvPr id="20" name="Picture 19" descr="A yellow and black can with black text&#10;&#10;Description automatically generated">
            <a:extLst>
              <a:ext uri="{FF2B5EF4-FFF2-40B4-BE49-F238E27FC236}">
                <a16:creationId xmlns:a16="http://schemas.microsoft.com/office/drawing/2014/main" id="{A395583A-83A6-5612-1275-1EC5EFC5E1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6316" y="1384242"/>
            <a:ext cx="728473" cy="1828804"/>
          </a:xfrm>
          <a:prstGeom prst="rect">
            <a:avLst/>
          </a:prstGeom>
        </p:spPr>
      </p:pic>
      <p:pic>
        <p:nvPicPr>
          <p:cNvPr id="23" name="Picture 22" descr="A yellow and black can with a red lid&#10;&#10;Description automatically generated">
            <a:extLst>
              <a:ext uri="{FF2B5EF4-FFF2-40B4-BE49-F238E27FC236}">
                <a16:creationId xmlns:a16="http://schemas.microsoft.com/office/drawing/2014/main" id="{504C7D5F-CD8E-476F-171B-3A136EF62A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3689" y="1393507"/>
            <a:ext cx="722377" cy="182880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9D4E29D-CDAE-0BDC-EB81-463EC04F9D02}"/>
              </a:ext>
            </a:extLst>
          </p:cNvPr>
          <p:cNvSpPr txBox="1"/>
          <p:nvPr/>
        </p:nvSpPr>
        <p:spPr>
          <a:xfrm>
            <a:off x="4016587" y="1005840"/>
            <a:ext cx="2025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16oz Cans </a:t>
            </a:r>
            <a:r>
              <a:rPr lang="en-US" dirty="0"/>
              <a:t>(12pk)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4483B9A-5590-2CE7-228B-2A2E672D00C5}"/>
              </a:ext>
            </a:extLst>
          </p:cNvPr>
          <p:cNvSpPr txBox="1"/>
          <p:nvPr/>
        </p:nvSpPr>
        <p:spPr>
          <a:xfrm>
            <a:off x="3931580" y="3381891"/>
            <a:ext cx="219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12oz Cans </a:t>
            </a:r>
            <a:r>
              <a:rPr lang="en-US" dirty="0"/>
              <a:t>(6x4pk)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A1DD5A-3820-B99D-B8FE-5385E0B851F8}"/>
              </a:ext>
            </a:extLst>
          </p:cNvPr>
          <p:cNvSpPr txBox="1"/>
          <p:nvPr/>
        </p:nvSpPr>
        <p:spPr>
          <a:xfrm>
            <a:off x="3292688" y="5572873"/>
            <a:ext cx="347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Variety Pack </a:t>
            </a:r>
            <a:r>
              <a:rPr lang="en-US" b="1" dirty="0"/>
              <a:t>12oz Cans </a:t>
            </a:r>
            <a:r>
              <a:rPr lang="en-US" dirty="0"/>
              <a:t>(12pk)</a:t>
            </a:r>
          </a:p>
        </p:txBody>
      </p:sp>
      <p:pic>
        <p:nvPicPr>
          <p:cNvPr id="54" name="Picture 53" descr="A group of cans of energy drink&#10;&#10;Description automatically generated">
            <a:extLst>
              <a:ext uri="{FF2B5EF4-FFF2-40B4-BE49-F238E27FC236}">
                <a16:creationId xmlns:a16="http://schemas.microsoft.com/office/drawing/2014/main" id="{859F9252-D291-4130-3F8C-ED819FD1FA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89" y="3765336"/>
            <a:ext cx="1502667" cy="1645923"/>
          </a:xfrm>
          <a:prstGeom prst="rect">
            <a:avLst/>
          </a:prstGeom>
        </p:spPr>
      </p:pic>
      <p:pic>
        <p:nvPicPr>
          <p:cNvPr id="56" name="Picture 55" descr="A group of cans of energy drink&#10;&#10;Description automatically generated">
            <a:extLst>
              <a:ext uri="{FF2B5EF4-FFF2-40B4-BE49-F238E27FC236}">
                <a16:creationId xmlns:a16="http://schemas.microsoft.com/office/drawing/2014/main" id="{A25EC225-376D-86E5-8836-FDAA98BB12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671" y="3761003"/>
            <a:ext cx="1499619" cy="1645923"/>
          </a:xfrm>
          <a:prstGeom prst="rect">
            <a:avLst/>
          </a:prstGeom>
        </p:spPr>
      </p:pic>
      <p:pic>
        <p:nvPicPr>
          <p:cNvPr id="60" name="Picture 59" descr="A box of energy drinks&#10;&#10;Description automatically generated">
            <a:extLst>
              <a:ext uri="{FF2B5EF4-FFF2-40B4-BE49-F238E27FC236}">
                <a16:creationId xmlns:a16="http://schemas.microsoft.com/office/drawing/2014/main" id="{EEBACDB1-0ADF-64BA-8112-A450F023E8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110" y="3760089"/>
            <a:ext cx="1499619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91BC6-AE73-9EC6-659A-F8D4D1CC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5DBCF3-CD50-FFBD-E0B8-021844C9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Ultimate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DAC3265-4822-EE3D-9A08-94DE0AF201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123742"/>
              </p:ext>
            </p:extLst>
          </p:nvPr>
        </p:nvGraphicFramePr>
        <p:xfrm>
          <a:off x="1600200" y="5212013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Frost Bitten Citrus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Tundra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Bomb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1017  0159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22D763ED-2A18-95F7-3242-DC71B041AB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622870"/>
              </p:ext>
            </p:extLst>
          </p:nvPr>
        </p:nvGraphicFramePr>
        <p:xfrm>
          <a:off x="1600200" y="3298782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Powerbomb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Ruthless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Nectarine Guava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Knockout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2003  5274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1016  8531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8-42595-12959-5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8-42595-12960-1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6C2E3B3F-D258-8985-9CDE-DA013F589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188750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Arctic Snow Cone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 Sour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Atomic 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8-42595-10661-9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8-42595-12165-0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black and blue can with white text&#10;&#10;Description automatically generated">
            <a:extLst>
              <a:ext uri="{FF2B5EF4-FFF2-40B4-BE49-F238E27FC236}">
                <a16:creationId xmlns:a16="http://schemas.microsoft.com/office/drawing/2014/main" id="{047DBFF1-E2CA-645F-C917-35D53EA3C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74" y="1371604"/>
            <a:ext cx="719329" cy="1828804"/>
          </a:xfrm>
          <a:prstGeom prst="rect">
            <a:avLst/>
          </a:prstGeom>
        </p:spPr>
      </p:pic>
      <p:pic>
        <p:nvPicPr>
          <p:cNvPr id="8" name="Picture 7" descr="A close-up of a black and red can&#10;&#10;Description automatically generated">
            <a:extLst>
              <a:ext uri="{FF2B5EF4-FFF2-40B4-BE49-F238E27FC236}">
                <a16:creationId xmlns:a16="http://schemas.microsoft.com/office/drawing/2014/main" id="{74C2E532-F8F2-115F-BB3D-0D9072F6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750" y="1371600"/>
            <a:ext cx="719329" cy="1828804"/>
          </a:xfrm>
          <a:prstGeom prst="rect">
            <a:avLst/>
          </a:prstGeom>
        </p:spPr>
      </p:pic>
      <p:pic>
        <p:nvPicPr>
          <p:cNvPr id="10" name="Picture 9" descr="A bar code with numbers&#10;&#10;Description automatically generated">
            <a:extLst>
              <a:ext uri="{FF2B5EF4-FFF2-40B4-BE49-F238E27FC236}">
                <a16:creationId xmlns:a16="http://schemas.microsoft.com/office/drawing/2014/main" id="{AFCFDD59-20EF-2C8B-7862-66F0EBEE1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830" y="2649006"/>
            <a:ext cx="1379223" cy="457201"/>
          </a:xfrm>
          <a:prstGeom prst="rect">
            <a:avLst/>
          </a:prstGeom>
        </p:spPr>
      </p:pic>
      <p:pic>
        <p:nvPicPr>
          <p:cNvPr id="11" name="Picture 10" descr="A bar code with numbers&#10;&#10;Description automatically generated">
            <a:extLst>
              <a:ext uri="{FF2B5EF4-FFF2-40B4-BE49-F238E27FC236}">
                <a16:creationId xmlns:a16="http://schemas.microsoft.com/office/drawing/2014/main" id="{22A53E89-B468-E62B-55A1-21EC14F0D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788" y="2649005"/>
            <a:ext cx="1379223" cy="457201"/>
          </a:xfrm>
          <a:prstGeom prst="rect">
            <a:avLst/>
          </a:prstGeom>
        </p:spPr>
      </p:pic>
      <p:pic>
        <p:nvPicPr>
          <p:cNvPr id="13" name="Picture 12" descr="A black and white can with a black label&#10;&#10;Description automatically generated">
            <a:extLst>
              <a:ext uri="{FF2B5EF4-FFF2-40B4-BE49-F238E27FC236}">
                <a16:creationId xmlns:a16="http://schemas.microsoft.com/office/drawing/2014/main" id="{C1105925-B2AC-25F9-C342-3F1E0BFDB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9776" y="3314454"/>
            <a:ext cx="719329" cy="1828804"/>
          </a:xfrm>
          <a:prstGeom prst="rect">
            <a:avLst/>
          </a:prstGeom>
        </p:spPr>
      </p:pic>
      <p:pic>
        <p:nvPicPr>
          <p:cNvPr id="14" name="Picture 13" descr="A black and white can with a white and gold logo&#10;&#10;Description automatically generated">
            <a:extLst>
              <a:ext uri="{FF2B5EF4-FFF2-40B4-BE49-F238E27FC236}">
                <a16:creationId xmlns:a16="http://schemas.microsoft.com/office/drawing/2014/main" id="{9C863F95-EA1A-3F0F-477C-927E77257C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4335" y="3306616"/>
            <a:ext cx="719329" cy="1828804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8A201474-29E0-0DFF-0A7E-B7AF90DF94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5802" y="4582905"/>
            <a:ext cx="1379223" cy="457201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AF745F2D-4A09-AA3C-416D-E0C141936A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2524" y="4582904"/>
            <a:ext cx="1379223" cy="457201"/>
          </a:xfrm>
          <a:prstGeom prst="rect">
            <a:avLst/>
          </a:prstGeom>
        </p:spPr>
      </p:pic>
      <p:pic>
        <p:nvPicPr>
          <p:cNvPr id="19" name="Picture 18" descr="A close-up of a black and green can&#10;&#10;Description automatically generated">
            <a:extLst>
              <a:ext uri="{FF2B5EF4-FFF2-40B4-BE49-F238E27FC236}">
                <a16:creationId xmlns:a16="http://schemas.microsoft.com/office/drawing/2014/main" id="{C230BCC6-4E6A-E42A-8029-B68CAA51F0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36" y="1379438"/>
            <a:ext cx="719329" cy="1828804"/>
          </a:xfrm>
          <a:prstGeom prst="rect">
            <a:avLst/>
          </a:prstGeom>
        </p:spPr>
      </p:pic>
      <p:pic>
        <p:nvPicPr>
          <p:cNvPr id="21" name="Picture 20" descr="A close-up of a black and purple beverage can&#10;&#10;Description automatically generated">
            <a:extLst>
              <a:ext uri="{FF2B5EF4-FFF2-40B4-BE49-F238E27FC236}">
                <a16:creationId xmlns:a16="http://schemas.microsoft.com/office/drawing/2014/main" id="{C9546445-189B-F1C4-4979-81AC6297E9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37" y="1379438"/>
            <a:ext cx="719329" cy="1828804"/>
          </a:xfrm>
          <a:prstGeom prst="rect">
            <a:avLst/>
          </a:prstGeom>
        </p:spPr>
      </p:pic>
      <p:pic>
        <p:nvPicPr>
          <p:cNvPr id="23" name="Picture 22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63E938A4-AF17-3D40-9F4B-967349C63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14" y="5212009"/>
            <a:ext cx="719329" cy="1828804"/>
          </a:xfrm>
          <a:prstGeom prst="rect">
            <a:avLst/>
          </a:prstGeom>
        </p:spPr>
      </p:pic>
      <p:pic>
        <p:nvPicPr>
          <p:cNvPr id="33" name="Picture 32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BB2B0CF1-8E09-EA7E-0CE0-4C387905B0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734" y="5212009"/>
            <a:ext cx="719329" cy="1828804"/>
          </a:xfrm>
          <a:prstGeom prst="rect">
            <a:avLst/>
          </a:prstGeom>
        </p:spPr>
      </p:pic>
      <p:pic>
        <p:nvPicPr>
          <p:cNvPr id="35" name="Picture 34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E563BE62-8E96-8A4C-47C8-95E963BF120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76" y="5209065"/>
            <a:ext cx="719329" cy="1828804"/>
          </a:xfrm>
          <a:prstGeom prst="rect">
            <a:avLst/>
          </a:prstGeom>
        </p:spPr>
      </p:pic>
      <p:pic>
        <p:nvPicPr>
          <p:cNvPr id="37" name="Picture 36" descr="A close-up of a can of energy drink&#10;&#10;Description automatically generated">
            <a:extLst>
              <a:ext uri="{FF2B5EF4-FFF2-40B4-BE49-F238E27FC236}">
                <a16:creationId xmlns:a16="http://schemas.microsoft.com/office/drawing/2014/main" id="{C247B87E-57CC-0FD2-1C36-F643AF00DAD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14" y="3306616"/>
            <a:ext cx="719329" cy="1828804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FA0742A5-3692-165B-086F-CEB2133C51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9" y="264900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2C233FEC-1C72-C94E-BE01-76FE7CDA3D3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691" y="2649004"/>
            <a:ext cx="1379223" cy="457201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0F101BB5-FD37-7D7A-8A09-960A84572E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10" y="4582904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3790B408-18AC-0542-7962-525B97B3B21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02" y="649370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2EE32923-58FA-F8DA-1C7A-3DFD8B90CF6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523" y="6493706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36DE4FAE-FCDA-1580-DDFA-741F9F07D50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089" y="649370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3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724DF-D0AE-FE6A-2D7E-7CF54A316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992EF8-3D13-BDE6-C428-A7D4B4EC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Smart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6772F459-E457-D2A1-7E5D-17B65CD8F2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91567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Guava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8-42595-11708-0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8-42595-11983-1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ED2211C7-03BD-3E77-6C15-9F1BD0A2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811" y="2654029"/>
            <a:ext cx="1379223" cy="457201"/>
          </a:xfrm>
          <a:prstGeom prst="rect">
            <a:avLst/>
          </a:prstGeom>
        </p:spPr>
      </p:pic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54602FC5-1671-42DF-36E9-A49EA5F6B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811" y="2654029"/>
            <a:ext cx="1379223" cy="457201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36CDD50D-7947-9C0F-E3C3-DB80A9703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811" y="2654029"/>
            <a:ext cx="1379223" cy="457201"/>
          </a:xfrm>
          <a:prstGeom prst="rect">
            <a:avLst/>
          </a:prstGeom>
        </p:spPr>
      </p:pic>
      <p:pic>
        <p:nvPicPr>
          <p:cNvPr id="23" name="Picture 22" descr="A red and white can with white text&#10;&#10;Description automatically generated">
            <a:extLst>
              <a:ext uri="{FF2B5EF4-FFF2-40B4-BE49-F238E27FC236}">
                <a16:creationId xmlns:a16="http://schemas.microsoft.com/office/drawing/2014/main" id="{58518596-3889-31A3-8B7F-A8A85A0C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762" y="1371604"/>
            <a:ext cx="655321" cy="1828804"/>
          </a:xfrm>
          <a:prstGeom prst="rect">
            <a:avLst/>
          </a:prstGeom>
        </p:spPr>
      </p:pic>
      <p:pic>
        <p:nvPicPr>
          <p:cNvPr id="24" name="Picture 23" descr="A close up of a can&#10;&#10;Description automatically generated">
            <a:extLst>
              <a:ext uri="{FF2B5EF4-FFF2-40B4-BE49-F238E27FC236}">
                <a16:creationId xmlns:a16="http://schemas.microsoft.com/office/drawing/2014/main" id="{36E54222-577F-36F8-51DD-B192D0FD5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238" y="1371600"/>
            <a:ext cx="658369" cy="1828804"/>
          </a:xfrm>
          <a:prstGeom prst="rect">
            <a:avLst/>
          </a:prstGeom>
        </p:spPr>
      </p:pic>
      <p:pic>
        <p:nvPicPr>
          <p:cNvPr id="25" name="Picture 24" descr="A close up of a can&#10;&#10;Description automatically generated">
            <a:extLst>
              <a:ext uri="{FF2B5EF4-FFF2-40B4-BE49-F238E27FC236}">
                <a16:creationId xmlns:a16="http://schemas.microsoft.com/office/drawing/2014/main" id="{3C0DC61C-F798-FC19-092D-656973D37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0674" y="1371600"/>
            <a:ext cx="658369" cy="1828804"/>
          </a:xfrm>
          <a:prstGeom prst="rect">
            <a:avLst/>
          </a:prstGeom>
        </p:spPr>
      </p:pic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5AB94B58-94B6-2233-640E-2B29376F58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3302158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Orange Yuzu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8-42595-12509-2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E0EEC1C8-1FDF-3692-9DFD-447FA065AF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448" y="4774656"/>
            <a:ext cx="1379223" cy="457201"/>
          </a:xfrm>
          <a:prstGeom prst="rect">
            <a:avLst/>
          </a:prstGeom>
        </p:spPr>
      </p:pic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C3E3C81D-EA28-108B-05CD-EFFDE28433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5810" y="4774654"/>
            <a:ext cx="1379223" cy="457201"/>
          </a:xfrm>
          <a:prstGeom prst="rect">
            <a:avLst/>
          </a:prstGeom>
        </p:spPr>
      </p:pic>
      <p:pic>
        <p:nvPicPr>
          <p:cNvPr id="22" name="Picture 21" descr="A close up of a can&#10;&#10;Description automatically generated">
            <a:extLst>
              <a:ext uri="{FF2B5EF4-FFF2-40B4-BE49-F238E27FC236}">
                <a16:creationId xmlns:a16="http://schemas.microsoft.com/office/drawing/2014/main" id="{F395AEF8-837A-C39E-0043-5562BDF2E0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2404" y="3479252"/>
            <a:ext cx="658369" cy="1828804"/>
          </a:xfrm>
          <a:prstGeom prst="rect">
            <a:avLst/>
          </a:prstGeom>
        </p:spPr>
      </p:pic>
      <p:pic>
        <p:nvPicPr>
          <p:cNvPr id="27" name="Picture 26" descr="A close up of a can&#10;&#10;Description automatically generated">
            <a:extLst>
              <a:ext uri="{FF2B5EF4-FFF2-40B4-BE49-F238E27FC236}">
                <a16:creationId xmlns:a16="http://schemas.microsoft.com/office/drawing/2014/main" id="{4E9724DF-090E-7E08-0C51-27D86211A8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1670" y="3479252"/>
            <a:ext cx="65836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ABBF3-137C-D9EA-4A65-894873A4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1284DADC-F5BE-4864-17C0-35AEBB1397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15486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Passionfruit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8-42595-12509-2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8-42595-12686-0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36F4407-54DF-A3D2-4F1B-B7A3413F4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Smart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0EA00B90-5910-BA85-F709-EAE847948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724609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Guava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8-42595-11983-1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8-42595-11708-0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42EB6B5F-2FFF-74B4-777E-EC0F4C4F8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21" y="2654029"/>
            <a:ext cx="1379223" cy="457201"/>
          </a:xfrm>
          <a:prstGeom prst="rect">
            <a:avLst/>
          </a:prstGeom>
        </p:spPr>
      </p:pic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9D654172-208E-01A8-D571-B0BF2F208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275" y="2654029"/>
            <a:ext cx="1379223" cy="457201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2909EDCE-D8AB-4FFF-FAA4-571C2E33E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543" y="2654029"/>
            <a:ext cx="1379223" cy="457201"/>
          </a:xfrm>
          <a:prstGeom prst="rect">
            <a:avLst/>
          </a:prstGeom>
        </p:spPr>
      </p:pic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9D3A9BF5-E1D1-2105-EF4B-75BF35D26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76" y="4745315"/>
            <a:ext cx="1379223" cy="457201"/>
          </a:xfrm>
          <a:prstGeom prst="rect">
            <a:avLst/>
          </a:prstGeom>
        </p:spPr>
      </p:pic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A54965FC-AD43-F830-9267-7D7DAF70D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808" y="4745315"/>
            <a:ext cx="1379223" cy="457201"/>
          </a:xfrm>
          <a:prstGeom prst="rect">
            <a:avLst/>
          </a:prstGeom>
        </p:spPr>
      </p:pic>
      <p:pic>
        <p:nvPicPr>
          <p:cNvPr id="4" name="Picture 3" descr="A white label with red cherries and limes&#10;&#10;Description automatically generated">
            <a:extLst>
              <a:ext uri="{FF2B5EF4-FFF2-40B4-BE49-F238E27FC236}">
                <a16:creationId xmlns:a16="http://schemas.microsoft.com/office/drawing/2014/main" id="{F637440F-B5F2-BC3B-DF96-C712571448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876" y="1371604"/>
            <a:ext cx="658369" cy="1828804"/>
          </a:xfrm>
          <a:prstGeom prst="rect">
            <a:avLst/>
          </a:prstGeom>
        </p:spPr>
      </p:pic>
      <p:pic>
        <p:nvPicPr>
          <p:cNvPr id="8" name="Picture 7" descr="A white label with a group of fruit&#10;&#10;Description automatically generated">
            <a:extLst>
              <a:ext uri="{FF2B5EF4-FFF2-40B4-BE49-F238E27FC236}">
                <a16:creationId xmlns:a16="http://schemas.microsoft.com/office/drawing/2014/main" id="{92A14A97-70F8-40F1-EB32-58FEBF91A4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4" y="1371604"/>
            <a:ext cx="658369" cy="1828804"/>
          </a:xfrm>
          <a:prstGeom prst="rect">
            <a:avLst/>
          </a:prstGeom>
        </p:spPr>
      </p:pic>
      <p:pic>
        <p:nvPicPr>
          <p:cNvPr id="11" name="Picture 10" descr="A white label with fruit on it&#10;&#10;Description automatically generated">
            <a:extLst>
              <a:ext uri="{FF2B5EF4-FFF2-40B4-BE49-F238E27FC236}">
                <a16:creationId xmlns:a16="http://schemas.microsoft.com/office/drawing/2014/main" id="{8BA17BE7-4F32-8B70-0889-8897C54A8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36" y="1371604"/>
            <a:ext cx="658369" cy="1828804"/>
          </a:xfrm>
          <a:prstGeom prst="rect">
            <a:avLst/>
          </a:prstGeom>
        </p:spPr>
      </p:pic>
      <p:pic>
        <p:nvPicPr>
          <p:cNvPr id="14" name="Picture 13" descr="A white label with a watermelon and a slice of watermelon&#10;&#10;Description automatically generated">
            <a:extLst>
              <a:ext uri="{FF2B5EF4-FFF2-40B4-BE49-F238E27FC236}">
                <a16:creationId xmlns:a16="http://schemas.microsoft.com/office/drawing/2014/main" id="{9BA2C8F5-E293-43AC-0701-63493C25C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47" y="3479256"/>
            <a:ext cx="658369" cy="1828804"/>
          </a:xfrm>
          <a:prstGeom prst="rect">
            <a:avLst/>
          </a:prstGeom>
        </p:spPr>
      </p:pic>
      <p:pic>
        <p:nvPicPr>
          <p:cNvPr id="16" name="Picture 15" descr="A white label with fruit on it&#10;&#10;Description automatically generated">
            <a:extLst>
              <a:ext uri="{FF2B5EF4-FFF2-40B4-BE49-F238E27FC236}">
                <a16:creationId xmlns:a16="http://schemas.microsoft.com/office/drawing/2014/main" id="{D1B31663-CDD5-A5C4-5CCD-2FE7859A2C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69" y="3479256"/>
            <a:ext cx="65836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5D9A7-3D63-B7AF-92F9-9195E35E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741696B1-B2B7-3427-788B-8AA8E14B22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668515"/>
              </p:ext>
            </p:extLst>
          </p:nvPr>
        </p:nvGraphicFramePr>
        <p:xfrm>
          <a:off x="2743200" y="33531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Ranger 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7BAE3AE2-0FC0-7144-48F0-4D8E0037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Black Rifle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FA4C0DE4-7DAE-9C9B-D079-C371DBE42C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05167"/>
              </p:ext>
            </p:extLst>
          </p:nvPr>
        </p:nvGraphicFramePr>
        <p:xfrm>
          <a:off x="2743200" y="1374968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Freedom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Wild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8-10140-15771-3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" name="Picture 31" descr="A close up of a can&#10;&#10;Description automatically generated">
            <a:extLst>
              <a:ext uri="{FF2B5EF4-FFF2-40B4-BE49-F238E27FC236}">
                <a16:creationId xmlns:a16="http://schemas.microsoft.com/office/drawing/2014/main" id="{53389CD7-518C-CEA7-BB76-C269DEF47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27" y="1374968"/>
            <a:ext cx="719329" cy="1828804"/>
          </a:xfrm>
          <a:prstGeom prst="rect">
            <a:avLst/>
          </a:prstGeom>
        </p:spPr>
      </p:pic>
      <p:pic>
        <p:nvPicPr>
          <p:cNvPr id="34" name="Picture 33" descr="A can of black and white paint&#10;&#10;Description automatically generated">
            <a:extLst>
              <a:ext uri="{FF2B5EF4-FFF2-40B4-BE49-F238E27FC236}">
                <a16:creationId xmlns:a16="http://schemas.microsoft.com/office/drawing/2014/main" id="{C78D9AB9-414A-1463-761D-8C747CB0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12" y="1374968"/>
            <a:ext cx="719329" cy="1828804"/>
          </a:xfrm>
          <a:prstGeom prst="rect">
            <a:avLst/>
          </a:prstGeom>
        </p:spPr>
      </p:pic>
      <p:pic>
        <p:nvPicPr>
          <p:cNvPr id="36" name="Picture 35" descr="A can of black and blue paint&#10;&#10;Description automatically generated">
            <a:extLst>
              <a:ext uri="{FF2B5EF4-FFF2-40B4-BE49-F238E27FC236}">
                <a16:creationId xmlns:a16="http://schemas.microsoft.com/office/drawing/2014/main" id="{B2EF9CEC-13CE-1A14-696C-CD73890C9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27" y="3353146"/>
            <a:ext cx="719329" cy="1828804"/>
          </a:xfrm>
          <a:prstGeom prst="rect">
            <a:avLst/>
          </a:prstGeom>
        </p:spPr>
      </p:pic>
      <p:pic>
        <p:nvPicPr>
          <p:cNvPr id="38" name="Picture 37" descr="A can of black and yellow drink&#10;&#10;Description automatically generated">
            <a:extLst>
              <a:ext uri="{FF2B5EF4-FFF2-40B4-BE49-F238E27FC236}">
                <a16:creationId xmlns:a16="http://schemas.microsoft.com/office/drawing/2014/main" id="{C5A389D0-B638-F436-6C96-D8AE7CA2EA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11" y="3353146"/>
            <a:ext cx="719329" cy="1828804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37C38CC3-21C3-6965-4AE8-7A3E62BAD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4" y="2655182"/>
            <a:ext cx="1379223" cy="457201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37E432FD-6464-274C-80D8-3C7DEF64C4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09" y="2655182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D73AF2E0-EC06-25C8-B18D-DD38CB9F9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2" y="4616008"/>
            <a:ext cx="1379223" cy="457201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19BEE124-4CEB-BE02-D4FD-84DAF2945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06" y="461600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6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251B5-74E2-D998-B76E-DC7D1035A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9B094B-3571-D811-8D2A-6EC296441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Bloom Sparkling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76F4C9D2-51F8-5B09-19A9-1802D8D96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568707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B349529E-2C39-ADF4-87CB-8168566C6D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878605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Juicy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8-42595-13661-6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C51DD129-AC68-17C9-5BD2-73E76BAEA3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721033"/>
              </p:ext>
            </p:extLst>
          </p:nvPr>
        </p:nvGraphicFramePr>
        <p:xfrm>
          <a:off x="457200" y="5612853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Lemon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Variety Pack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586B32DD-1ADB-8DB0-D21F-44A7D33CA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811" y="1371604"/>
            <a:ext cx="652273" cy="18288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1EBB62-9A0B-ADD0-CA46-81A1F874B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5138" y="1371600"/>
            <a:ext cx="652273" cy="18288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16D139-3B35-D084-1625-A94B922DF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3181" y="1371600"/>
            <a:ext cx="652273" cy="182880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87718C9-2229-8F01-9948-BD2AF8E3A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0255" y="3479252"/>
            <a:ext cx="652273" cy="18288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D0EF6C5-844D-B7B8-B3F5-FEC26B29E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3810" y="3479252"/>
            <a:ext cx="652273" cy="1828804"/>
          </a:xfrm>
          <a:prstGeom prst="rect">
            <a:avLst/>
          </a:prstGeom>
        </p:spPr>
      </p:pic>
      <p:pic>
        <p:nvPicPr>
          <p:cNvPr id="33" name="Picture 32" descr="A can of strawberry watermelon&#10;&#10;Description automatically generated">
            <a:extLst>
              <a:ext uri="{FF2B5EF4-FFF2-40B4-BE49-F238E27FC236}">
                <a16:creationId xmlns:a16="http://schemas.microsoft.com/office/drawing/2014/main" id="{EABCD903-F04D-AEC9-14CC-A38116B619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42620"/>
            <a:ext cx="1463043" cy="969266"/>
          </a:xfrm>
          <a:prstGeom prst="rect">
            <a:avLst/>
          </a:prstGeom>
        </p:spPr>
      </p:pic>
      <p:pic>
        <p:nvPicPr>
          <p:cNvPr id="35" name="Picture 34" descr="A can of energy drink&#10;&#10;Description automatically generated">
            <a:extLst>
              <a:ext uri="{FF2B5EF4-FFF2-40B4-BE49-F238E27FC236}">
                <a16:creationId xmlns:a16="http://schemas.microsoft.com/office/drawing/2014/main" id="{6835F4B1-F338-E2BD-E029-0E91F71873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78" y="6042620"/>
            <a:ext cx="1463043" cy="969266"/>
          </a:xfrm>
          <a:prstGeom prst="rect">
            <a:avLst/>
          </a:prstGeom>
        </p:spPr>
      </p:pic>
      <p:pic>
        <p:nvPicPr>
          <p:cNvPr id="37" name="Picture 36" descr="A box of energy drinks&#10;&#10;Description automatically generated">
            <a:extLst>
              <a:ext uri="{FF2B5EF4-FFF2-40B4-BE49-F238E27FC236}">
                <a16:creationId xmlns:a16="http://schemas.microsoft.com/office/drawing/2014/main" id="{7599CE6F-8403-ECC4-F318-6093DBC1E3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56" y="5951180"/>
            <a:ext cx="1828804" cy="1152146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A7CB1EC7-7539-0C51-12D7-E05DA1DF97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068" y="687472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56989C23-4F2F-36B9-7127-C05B24EC3C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46" y="6874725"/>
            <a:ext cx="1379223" cy="4572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54ACC60-105C-59F3-68C2-50C25343D0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27" y="6873503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2FCA304-5946-1F08-5E8F-FF0E402FA6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05" y="4757888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530F6121-4DC3-57E2-B225-D4A83501C0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57" y="4757887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CB674453-A603-2AE5-373C-666099323B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445" y="2644247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361CEC74-F968-DEE4-45AA-BD052F0C9B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84" y="2639830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76428DD4-2CDA-11EC-3C7B-9C8ADF2E75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94" y="265402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1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62131-8790-2BFA-1992-871173EC0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92F10858-DAF6-9BFD-EE16-A90333EF1615}"/>
              </a:ext>
            </a:extLst>
          </p:cNvPr>
          <p:cNvGraphicFramePr>
            <a:graphicFrameLocks/>
          </p:cNvGraphicFramePr>
          <p:nvPr/>
        </p:nvGraphicFramePr>
        <p:xfrm>
          <a:off x="2743200" y="33531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 Kiwi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0-78000-02868-3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801CA88B-EED2-B171-4D83-8D3F55B68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Venom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CE84F-8959-84F1-D770-DCED01A718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1501" y="4627560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EE963-8E08-9F3F-E74C-123D23AF37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08476" y="4627561"/>
            <a:ext cx="1379223" cy="457201"/>
          </a:xfrm>
          <a:prstGeom prst="rect">
            <a:avLst/>
          </a:prstGeom>
        </p:spPr>
      </p:pic>
      <p:pic>
        <p:nvPicPr>
          <p:cNvPr id="10" name="Picture 9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3E75615B-7126-4E0B-6720-CC8C35AEE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449" y="3353146"/>
            <a:ext cx="762000" cy="1828800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2ECFFFAC-C262-EBFF-3DDA-4F730A24F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726" y="3353146"/>
            <a:ext cx="762000" cy="1828800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025C324-787E-6862-A793-3E5D8B3D4609}"/>
              </a:ext>
            </a:extLst>
          </p:cNvPr>
          <p:cNvGraphicFramePr>
            <a:graphicFrameLocks/>
          </p:cNvGraphicFramePr>
          <p:nvPr/>
        </p:nvGraphicFramePr>
        <p:xfrm>
          <a:off x="2743200" y="1374968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A642F8-3F74-D286-DD2C-C2AB42A8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900121" y="2663295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A31DB-5B20-B57E-1A89-E8F7CDD4270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611880" y="2663296"/>
            <a:ext cx="1379223" cy="457201"/>
          </a:xfrm>
          <a:prstGeom prst="rect">
            <a:avLst/>
          </a:prstGeom>
        </p:spPr>
      </p:pic>
      <p:pic>
        <p:nvPicPr>
          <p:cNvPr id="13" name="Picture 12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167BBB30-45D2-9092-C3C1-72249815BD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7726" y="1378336"/>
            <a:ext cx="762000" cy="1828800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CFBDED5-1019-E661-A217-E98350657D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0083" y="1378336"/>
            <a:ext cx="76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ECA43-7D62-BDA4-9902-F732C890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2CDABAFF-C236-DC20-1138-7530E7B91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635056"/>
              </p:ext>
            </p:extLst>
          </p:nvPr>
        </p:nvGraphicFramePr>
        <p:xfrm>
          <a:off x="457200" y="3216620"/>
          <a:ext cx="9144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47911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463622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2866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51235218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 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Farmer’s Organic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Strawberries &amp;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2002  6703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2003  4309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8-98999-01014-4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8-98999-01226-1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8-98999-01352-7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8-98999-01379-4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3AC272A6-B281-9301-50B8-2DEB55BB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Vita Coco </a:t>
            </a:r>
            <a:r>
              <a:rPr lang="en-US" dirty="0"/>
              <a:t>500mL Tetra Paks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1BE0C8-8CD9-86F1-A439-068F4A1D4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28" y="4190262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0E1B00-C155-EE59-F219-0EB10AEFF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798" y="3269374"/>
            <a:ext cx="588264" cy="1357532"/>
          </a:xfrm>
          <a:prstGeom prst="rect">
            <a:avLst/>
          </a:prstGeom>
        </p:spPr>
      </p:pic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A8E82E7A-6626-458C-B4AE-8B3FB80F9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685395"/>
              </p:ext>
            </p:extLst>
          </p:nvPr>
        </p:nvGraphicFramePr>
        <p:xfrm>
          <a:off x="1668780" y="1656757"/>
          <a:ext cx="67208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&amp;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2000  0643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8-98999-01000-7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8-98999-03000-5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8-98999-04000-4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F11D776E-694A-5B2E-9526-67F56E685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030" y="2642834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73F108-EB49-AAD6-8FA6-0ABCA7B0B1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61" y="2648199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A3AB6-FFA0-648C-736B-F18CFFC10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160" y="2641786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6049BF-91A4-5B5D-4C76-31D64FB653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887" y="1654304"/>
            <a:ext cx="591312" cy="1463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556EB4-CE4D-4D98-AFB7-C910A7A7550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024544" y="1654069"/>
            <a:ext cx="588264" cy="14630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54ECA6-6EF6-52BB-451D-BA057FF18B5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272955" y="1650318"/>
            <a:ext cx="588264" cy="1463040"/>
          </a:xfrm>
          <a:prstGeom prst="rect">
            <a:avLst/>
          </a:prstGeom>
        </p:spPr>
      </p:pic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38CE3A5C-4B5B-4A56-CF3B-D94372822D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4394" y="4198492"/>
            <a:ext cx="1379223" cy="457201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6FDE3E8C-8F35-F3AB-B185-703F214786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6483" y="3216620"/>
            <a:ext cx="621792" cy="1463040"/>
          </a:xfrm>
          <a:prstGeom prst="rect">
            <a:avLst/>
          </a:prstGeom>
        </p:spPr>
      </p:pic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DD52974A-F1DD-E519-90AC-FC5958E4D1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57581"/>
              </p:ext>
            </p:extLst>
          </p:nvPr>
        </p:nvGraphicFramePr>
        <p:xfrm>
          <a:off x="731521" y="5623457"/>
          <a:ext cx="8595358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1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31709003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37353735"/>
                    </a:ext>
                  </a:extLst>
                </a:gridCol>
              </a:tblGrid>
              <a:tr h="390144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2000  7583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2003  1761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2003  3809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8-98999-01200-1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8-98999-01185-1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8-98999-01221-6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C84D0D68-22A9-4554-C66C-1D873DAC10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40" y="6549226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17246E-A3F2-ADF7-8976-AD247DBE58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39" y="5626001"/>
            <a:ext cx="1179576" cy="14630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479F839-703A-FC93-AD49-69E748B526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099" y="5620913"/>
            <a:ext cx="1179578" cy="146304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1212D4-0917-DFFE-8226-9A743C37CB0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80" y="6549226"/>
            <a:ext cx="1379223" cy="457201"/>
          </a:xfrm>
          <a:prstGeom prst="rect">
            <a:avLst/>
          </a:prstGeom>
        </p:spPr>
      </p:pic>
      <p:pic>
        <p:nvPicPr>
          <p:cNvPr id="31" name="Picture 30" descr="Background pattern&#10;&#10;Description automatically generated">
            <a:extLst>
              <a:ext uri="{FF2B5EF4-FFF2-40B4-BE49-F238E27FC236}">
                <a16:creationId xmlns:a16="http://schemas.microsoft.com/office/drawing/2014/main" id="{01C288B4-A8DC-AD6C-F9B1-5453CCC8F4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09560" y="6549226"/>
            <a:ext cx="1379223" cy="457201"/>
          </a:xfrm>
          <a:prstGeom prst="rect">
            <a:avLst/>
          </a:prstGeom>
        </p:spPr>
      </p:pic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CEEAD08-60F8-23DB-6C17-C2C4593E7CB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34608" y="5620916"/>
            <a:ext cx="1188720" cy="146304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CFF8C40-776E-C13C-52DC-78B4D713CAE6}"/>
              </a:ext>
            </a:extLst>
          </p:cNvPr>
          <p:cNvSpPr txBox="1"/>
          <p:nvPr/>
        </p:nvSpPr>
        <p:spPr>
          <a:xfrm>
            <a:off x="3594023" y="1221792"/>
            <a:ext cx="287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500mL Tetra Paks </a:t>
            </a:r>
            <a:r>
              <a:rPr lang="en-US" dirty="0"/>
              <a:t>(12pk)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FFF7E4-736E-8864-23F1-3A894A9DEBEA}"/>
              </a:ext>
            </a:extLst>
          </p:cNvPr>
          <p:cNvSpPr txBox="1"/>
          <p:nvPr/>
        </p:nvSpPr>
        <p:spPr>
          <a:xfrm>
            <a:off x="3493786" y="5225187"/>
            <a:ext cx="3070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500mL Tetra Paks </a:t>
            </a:r>
            <a:r>
              <a:rPr lang="en-US" dirty="0"/>
              <a:t>(6x4pk)</a:t>
            </a:r>
          </a:p>
        </p:txBody>
      </p:sp>
      <p:pic>
        <p:nvPicPr>
          <p:cNvPr id="37" name="Picture 36" descr="A bar code with numbers&#10;&#10;Description automatically generated">
            <a:extLst>
              <a:ext uri="{FF2B5EF4-FFF2-40B4-BE49-F238E27FC236}">
                <a16:creationId xmlns:a16="http://schemas.microsoft.com/office/drawing/2014/main" id="{C3A77A18-6EAE-81F2-59C4-CF67F2D2F17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515" y="4198491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DFCB6E0A-1913-95FE-2C33-4D0B85640BA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55" y="4198491"/>
            <a:ext cx="1379223" cy="457201"/>
          </a:xfrm>
          <a:prstGeom prst="rect">
            <a:avLst/>
          </a:prstGeom>
        </p:spPr>
      </p:pic>
      <p:pic>
        <p:nvPicPr>
          <p:cNvPr id="41" name="Picture 40" descr="A pink label with text on it&#10;&#10;Description automatically generated">
            <a:extLst>
              <a:ext uri="{FF2B5EF4-FFF2-40B4-BE49-F238E27FC236}">
                <a16:creationId xmlns:a16="http://schemas.microsoft.com/office/drawing/2014/main" id="{07A56590-4963-5750-0C8A-9EC5FDE5666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46" y="3216618"/>
            <a:ext cx="633985" cy="1463043"/>
          </a:xfrm>
          <a:prstGeom prst="rect">
            <a:avLst/>
          </a:prstGeom>
        </p:spPr>
      </p:pic>
      <p:pic>
        <p:nvPicPr>
          <p:cNvPr id="43" name="Picture 42" descr="A plastic bag of orange juice&#10;&#10;Description automatically generated">
            <a:extLst>
              <a:ext uri="{FF2B5EF4-FFF2-40B4-BE49-F238E27FC236}">
                <a16:creationId xmlns:a16="http://schemas.microsoft.com/office/drawing/2014/main" id="{9AB4E2F4-2966-4E21-18C2-6CAF70EE13A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004" y="3216617"/>
            <a:ext cx="633985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715F1A-EF39-DC99-5E11-80E841AF7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8C39D0-1F80-E939-9C29-720290BD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Vita Coco</a:t>
            </a:r>
            <a:endParaRPr lang="en-US" dirty="0"/>
          </a:p>
        </p:txBody>
      </p:sp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860442D0-09B9-38D1-7570-CD915C80E5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730223"/>
              </p:ext>
            </p:extLst>
          </p:nvPr>
        </p:nvGraphicFramePr>
        <p:xfrm>
          <a:off x="594360" y="4454776"/>
          <a:ext cx="88696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31709003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3735373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 (4x4pk)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330mL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 12pk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330mL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 12pk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2002  3029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2002  8021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8-98999-00001-5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8-98999-00690-1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8-98999-01350-3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DD344E9-AF7E-FED0-69E2-E04CDA879EED}"/>
              </a:ext>
            </a:extLst>
          </p:cNvPr>
          <p:cNvSpPr txBox="1"/>
          <p:nvPr/>
        </p:nvSpPr>
        <p:spPr>
          <a:xfrm>
            <a:off x="3889863" y="1221792"/>
            <a:ext cx="2278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1L Tetra Paks </a:t>
            </a:r>
            <a:r>
              <a:rPr lang="en-US" dirty="0"/>
              <a:t>(12pk)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B42BFF-4399-DF10-FDCB-734EFC4C2527}"/>
              </a:ext>
            </a:extLst>
          </p:cNvPr>
          <p:cNvSpPr txBox="1"/>
          <p:nvPr/>
        </p:nvSpPr>
        <p:spPr>
          <a:xfrm>
            <a:off x="3668600" y="3997834"/>
            <a:ext cx="272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Vita Coco Multi-packs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1CD529E6-69DE-E56E-738A-AF9833340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327553"/>
              </p:ext>
            </p:extLst>
          </p:nvPr>
        </p:nvGraphicFramePr>
        <p:xfrm>
          <a:off x="640080" y="1701660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 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Farmer’s Organic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2002  0822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2002  8242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2003  2453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8-98999-00050-3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8-98999-00618-5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8-98999-01128-8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8-98999-00099-2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AB8EE02-158C-9E9E-818B-74FB6519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2997060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6448F5-33A5-8098-9DAE-136CF2353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71" y="2997058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FA1AA3-7335-07C0-FA1F-21B9816AB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846" y="2997057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2970D-062E-F8FC-A3AC-2C7DE0E4B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01660"/>
            <a:ext cx="655320" cy="182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799DD-5EEB-F264-24FD-E311B9367B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543" y="1705893"/>
            <a:ext cx="655320" cy="1820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168361-C9F1-CCD0-F612-06F043869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0" y="1701660"/>
            <a:ext cx="655320" cy="1828800"/>
          </a:xfrm>
          <a:prstGeom prst="rect">
            <a:avLst/>
          </a:prstGeom>
        </p:spPr>
      </p:pic>
      <p:pic>
        <p:nvPicPr>
          <p:cNvPr id="13" name="Picture 12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B6262AEE-8259-CAB2-2FC2-B42BF1A346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3781" y="1701660"/>
            <a:ext cx="652272" cy="182880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FDA218B-1DE4-6A23-2109-C152ACCCFA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4765" y="2997057"/>
            <a:ext cx="1379223" cy="457201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3B234236-10B6-06C9-CE11-3950FC5BFE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360" y="4454776"/>
            <a:ext cx="1563624" cy="1828800"/>
          </a:xfrm>
          <a:prstGeom prst="rect">
            <a:avLst/>
          </a:prstGeom>
        </p:spPr>
      </p:pic>
      <p:pic>
        <p:nvPicPr>
          <p:cNvPr id="33" name="Picture 32" descr="Background pattern&#10;&#10;Description automatically generated">
            <a:extLst>
              <a:ext uri="{FF2B5EF4-FFF2-40B4-BE49-F238E27FC236}">
                <a16:creationId xmlns:a16="http://schemas.microsoft.com/office/drawing/2014/main" id="{DD07F461-0081-2CD9-09D7-A6EDB23829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0748" y="5688105"/>
            <a:ext cx="1379223" cy="457201"/>
          </a:xfrm>
          <a:prstGeom prst="rect">
            <a:avLst/>
          </a:prstGeom>
        </p:spPr>
      </p:pic>
      <p:pic>
        <p:nvPicPr>
          <p:cNvPr id="36" name="Picture 3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EEF696D-9D64-C451-4003-13820542F3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1400" y="5688105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BA5DA35B-49C5-8D84-503E-D99BA69A6F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52" y="5688104"/>
            <a:ext cx="1379223" cy="457201"/>
          </a:xfrm>
          <a:prstGeom prst="rect">
            <a:avLst/>
          </a:prstGeom>
        </p:spPr>
      </p:pic>
      <p:pic>
        <p:nvPicPr>
          <p:cNvPr id="44" name="Picture 43" descr="A box of coconut water&#10;&#10;Description automatically generated">
            <a:extLst>
              <a:ext uri="{FF2B5EF4-FFF2-40B4-BE49-F238E27FC236}">
                <a16:creationId xmlns:a16="http://schemas.microsoft.com/office/drawing/2014/main" id="{562E519D-1421-E75A-16BA-81368411A0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35" y="4805295"/>
            <a:ext cx="1463043" cy="1127762"/>
          </a:xfrm>
          <a:prstGeom prst="rect">
            <a:avLst/>
          </a:prstGeom>
        </p:spPr>
      </p:pic>
      <p:pic>
        <p:nvPicPr>
          <p:cNvPr id="46" name="Picture 45" descr="A box of juice with different flavors&#10;&#10;Description automatically generated with medium confidence">
            <a:extLst>
              <a:ext uri="{FF2B5EF4-FFF2-40B4-BE49-F238E27FC236}">
                <a16:creationId xmlns:a16="http://schemas.microsoft.com/office/drawing/2014/main" id="{684C3764-1C2E-DD2B-A1E8-2C882A1FEA4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22" y="4805295"/>
            <a:ext cx="1463043" cy="11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4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F6D79-30B9-1E0B-9B0B-F3AB19B8D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E5B18F-9356-422C-A533-8DBB7449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Vita Coco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E79CA2-943B-2DAB-EA62-CBA2AB963480}"/>
              </a:ext>
            </a:extLst>
          </p:cNvPr>
          <p:cNvSpPr txBox="1"/>
          <p:nvPr/>
        </p:nvSpPr>
        <p:spPr>
          <a:xfrm>
            <a:off x="3057370" y="1221792"/>
            <a:ext cx="3943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Coconut Juice 16.4oz Cans </a:t>
            </a:r>
            <a:r>
              <a:rPr lang="en-US" dirty="0"/>
              <a:t>(12pk)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D7AB04-C87D-73A4-BE5C-0A0BB3E99417}"/>
              </a:ext>
            </a:extLst>
          </p:cNvPr>
          <p:cNvSpPr txBox="1"/>
          <p:nvPr/>
        </p:nvSpPr>
        <p:spPr>
          <a:xfrm>
            <a:off x="3572638" y="4296115"/>
            <a:ext cx="291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500mL PET Bottles </a:t>
            </a:r>
            <a:r>
              <a:rPr lang="en-US" dirty="0"/>
              <a:t>(12pk)</a:t>
            </a: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06F9CC31-228C-B3CA-7FD6-29EED7DD48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79886"/>
              </p:ext>
            </p:extLst>
          </p:nvPr>
        </p:nvGraphicFramePr>
        <p:xfrm>
          <a:off x="1463040" y="164592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755871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273984060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Juice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Pulp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4385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Juice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Colada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Juice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2003  3902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2003  3901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8-98999-01269-8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8-98999-01343-5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8-98999-01270-4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509A8D9-86DB-37CD-4A11-DC8FB79468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93106" y="1645920"/>
            <a:ext cx="762000" cy="1828800"/>
          </a:xfrm>
          <a:prstGeom prst="rect">
            <a:avLst/>
          </a:prstGeom>
        </p:spPr>
      </p:pic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9A453AA6-3166-5ED8-AA8C-371314CE4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076" y="2906035"/>
            <a:ext cx="1379223" cy="457201"/>
          </a:xfrm>
          <a:prstGeom prst="rect">
            <a:avLst/>
          </a:prstGeom>
        </p:spPr>
      </p:pic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AC2EFC7E-6486-B3E8-7545-CDE6BF4666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927" y="2906035"/>
            <a:ext cx="1379223" cy="457201"/>
          </a:xfrm>
          <a:prstGeom prst="rect">
            <a:avLst/>
          </a:prstGeom>
        </p:spPr>
      </p:pic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4569FD1B-3454-0DE7-D980-26BD857A4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9603273"/>
              </p:ext>
            </p:extLst>
          </p:nvPr>
        </p:nvGraphicFramePr>
        <p:xfrm>
          <a:off x="2651760" y="4766779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2002  8241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2002  8240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8-98999-01022-9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8-98999-01124-0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B118CD04-6D64-DE29-1D4F-68B0534D2D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92" y="6001735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B80599-0C51-C603-ADCB-1915A38C1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64" y="4766779"/>
            <a:ext cx="582168" cy="1828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927948-4DB1-D797-7899-D8160BFF2F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27" y="4766779"/>
            <a:ext cx="582168" cy="1828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671851-6720-FB4E-49B4-9EAA85945B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495" y="6001735"/>
            <a:ext cx="1379223" cy="457201"/>
          </a:xfrm>
          <a:prstGeom prst="rect">
            <a:avLst/>
          </a:prstGeom>
        </p:spPr>
      </p:pic>
      <p:pic>
        <p:nvPicPr>
          <p:cNvPr id="31" name="Picture 30" descr="A close up of a can of coconut juice&#10;&#10;Description automatically generated">
            <a:extLst>
              <a:ext uri="{FF2B5EF4-FFF2-40B4-BE49-F238E27FC236}">
                <a16:creationId xmlns:a16="http://schemas.microsoft.com/office/drawing/2014/main" id="{D82943AA-841E-DC7A-7DE6-5C79A3847B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73" y="1645920"/>
            <a:ext cx="762002" cy="1828804"/>
          </a:xfrm>
          <a:prstGeom prst="rect">
            <a:avLst/>
          </a:prstGeom>
        </p:spPr>
      </p:pic>
      <p:pic>
        <p:nvPicPr>
          <p:cNvPr id="37" name="Picture 36" descr="A white can with green and blue text&#10;&#10;Description automatically generated">
            <a:extLst>
              <a:ext uri="{FF2B5EF4-FFF2-40B4-BE49-F238E27FC236}">
                <a16:creationId xmlns:a16="http://schemas.microsoft.com/office/drawing/2014/main" id="{FD00781F-909E-EE47-D954-9FC8CB8A75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979" y="1645916"/>
            <a:ext cx="762002" cy="1828804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89ECCCB5-F45A-FF35-78F2-F2622B99FF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172" y="2904813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0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81E03-EA23-3DAC-B9DC-62B2B6C2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EA2A8D6-065E-861B-EE72-1173738C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Peñafiel Mineral Water </a:t>
            </a:r>
            <a:r>
              <a:rPr lang="en-US" dirty="0"/>
              <a:t>600mL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81B811C-7CD8-D7B1-8B22-5962AE0807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02595"/>
              </p:ext>
            </p:extLst>
          </p:nvPr>
        </p:nvGraphicFramePr>
        <p:xfrm>
          <a:off x="1463040" y="3337977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Piñada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Toronja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Grapefruitade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Manzanita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2003  5169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0-78000-03091-4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0-78000-03891-0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9E53B500-EB3B-E07E-A802-BED11F38E6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9338587"/>
              </p:ext>
            </p:extLst>
          </p:nvPr>
        </p:nvGraphicFramePr>
        <p:xfrm>
          <a:off x="1463040" y="1375499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Agua</a:t>
                      </a:r>
                    </a:p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Mineral Water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Limonada</a:t>
                      </a: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Limeade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Naranjada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Orangeade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6564DCED-F07E-0C46-AF4B-751E4251A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793" y="4588563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3EB587-ECC2-12B1-D6E0-A8CB4759E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25" y="4588562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E7B9FF-62D4-6715-6ED8-131EDF2ED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95" y="2630608"/>
            <a:ext cx="1379223" cy="457201"/>
          </a:xfrm>
          <a:prstGeom prst="rect">
            <a:avLst/>
          </a:prstGeom>
        </p:spPr>
      </p:pic>
      <p:pic>
        <p:nvPicPr>
          <p:cNvPr id="18" name="Picture 17" descr="A yellow container with a green and white label&#10;&#10;Description automatically generated">
            <a:extLst>
              <a:ext uri="{FF2B5EF4-FFF2-40B4-BE49-F238E27FC236}">
                <a16:creationId xmlns:a16="http://schemas.microsoft.com/office/drawing/2014/main" id="{695E04B9-2F72-4C30-3809-A4216FA03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980" y="3334074"/>
            <a:ext cx="499873" cy="1828804"/>
          </a:xfrm>
          <a:prstGeom prst="rect">
            <a:avLst/>
          </a:prstGeom>
        </p:spPr>
      </p:pic>
      <p:pic>
        <p:nvPicPr>
          <p:cNvPr id="19" name="Picture 18" descr="A white container with blue and red text&#10;&#10;Description automatically generated">
            <a:extLst>
              <a:ext uri="{FF2B5EF4-FFF2-40B4-BE49-F238E27FC236}">
                <a16:creationId xmlns:a16="http://schemas.microsoft.com/office/drawing/2014/main" id="{37C45A74-EB5D-37A7-AC79-E6E18C0ADD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5981" y="1373500"/>
            <a:ext cx="499873" cy="1828804"/>
          </a:xfrm>
          <a:prstGeom prst="rect">
            <a:avLst/>
          </a:prstGeom>
        </p:spPr>
      </p:pic>
      <p:pic>
        <p:nvPicPr>
          <p:cNvPr id="20" name="Picture 19" descr="A plastic container with a yellow label&#10;&#10;Description automatically generated">
            <a:extLst>
              <a:ext uri="{FF2B5EF4-FFF2-40B4-BE49-F238E27FC236}">
                <a16:creationId xmlns:a16="http://schemas.microsoft.com/office/drawing/2014/main" id="{BF4A634F-F4E0-92F4-988E-A657F7AA3A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2991" y="3341406"/>
            <a:ext cx="499873" cy="1828804"/>
          </a:xfrm>
          <a:prstGeom prst="rect">
            <a:avLst/>
          </a:prstGeom>
        </p:spPr>
      </p:pic>
      <p:pic>
        <p:nvPicPr>
          <p:cNvPr id="21" name="Picture 20" descr="A plastic container of orange juice&#10;&#10;Description automatically generated">
            <a:extLst>
              <a:ext uri="{FF2B5EF4-FFF2-40B4-BE49-F238E27FC236}">
                <a16:creationId xmlns:a16="http://schemas.microsoft.com/office/drawing/2014/main" id="{0C2FA121-E462-A973-249A-ECA9BD9E12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2410" y="3344034"/>
            <a:ext cx="499873" cy="1828804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964D57C1-5FF2-CC95-E189-C6C7A4059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5671" y="4588563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B39BCA-441D-CDD6-1BB9-D5DD5F5555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952" y="2630606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832B04-E26A-BDE8-4FE7-2275B86F3E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73" y="2630607"/>
            <a:ext cx="1379223" cy="457201"/>
          </a:xfrm>
          <a:prstGeom prst="rect">
            <a:avLst/>
          </a:prstGeom>
        </p:spPr>
      </p:pic>
      <p:pic>
        <p:nvPicPr>
          <p:cNvPr id="25" name="Picture 24" descr="A white and green container with a label&#10;&#10;Description automatically generated">
            <a:extLst>
              <a:ext uri="{FF2B5EF4-FFF2-40B4-BE49-F238E27FC236}">
                <a16:creationId xmlns:a16="http://schemas.microsoft.com/office/drawing/2014/main" id="{94163FBC-DA6E-6575-2892-6E0A0CEC15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2410" y="1373500"/>
            <a:ext cx="499873" cy="1828804"/>
          </a:xfrm>
          <a:prstGeom prst="rect">
            <a:avLst/>
          </a:prstGeom>
        </p:spPr>
      </p:pic>
      <p:pic>
        <p:nvPicPr>
          <p:cNvPr id="26" name="Picture 25" descr="A yellow container with oranges and white text&#10;&#10;Description automatically generated">
            <a:extLst>
              <a:ext uri="{FF2B5EF4-FFF2-40B4-BE49-F238E27FC236}">
                <a16:creationId xmlns:a16="http://schemas.microsoft.com/office/drawing/2014/main" id="{2EDFF1C5-E812-94BB-40EC-DBC2E34977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2991" y="1371600"/>
            <a:ext cx="499873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0D2A5-905B-1E04-A5F9-5DF79C55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BD4100-24F4-C516-4C8C-2D4A4B9C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evian Natural Spring Water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4C6A6F5-79FD-C1E7-55BB-DB6581CDB8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534641"/>
              </p:ext>
            </p:extLst>
          </p:nvPr>
        </p:nvGraphicFramePr>
        <p:xfrm>
          <a:off x="640080" y="5188654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2002  8333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2002  8331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2002  8329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0-79298-00017-7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0-79298-00019-1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0-79298-60007-0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1BBFE53-87A0-3D4E-EFD3-2F18EFEF4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41" y="5430969"/>
            <a:ext cx="1280160" cy="11612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DB4DC0-18D3-CCC0-A847-9F8684579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698" y="5325813"/>
            <a:ext cx="1236913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24E6D0-B3C5-7FC0-934C-49F18D0D2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202" y="5241993"/>
            <a:ext cx="1463040" cy="1539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547373-590E-38D0-86CC-A3DCB32550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005" y="6324030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4D5BE66-3385-D2D0-5893-EF06715FF0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88" y="6324030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A7A6A17-C753-B0E0-D7E0-06CD89249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201" y="6324029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68E79A79-04DC-0032-B4F6-DB1763BE0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201972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 mL Sport Cap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0-79298-40011-3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5A4F59E-66F6-CAB2-CD22-E955FCC668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939" y="1508760"/>
            <a:ext cx="402336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A7F56B-C7E9-97DB-8640-59A7EB6C76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317" y="1407539"/>
            <a:ext cx="438912" cy="1554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20DD4B-C235-201D-99DB-856303A6CA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55" y="1371600"/>
            <a:ext cx="512064" cy="1645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4E260A-EE31-C8CE-ECDA-5491B5D95D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06" y="2504818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1DC3870-7171-1EA4-02AB-7C38A242D9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92" y="2504819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27B8396-C5BA-7A38-9EE7-5C07AECBF47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260" y="2508743"/>
            <a:ext cx="1379223" cy="457201"/>
          </a:xfrm>
          <a:prstGeom prst="rect">
            <a:avLst/>
          </a:prstGeom>
        </p:spPr>
      </p:pic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7A31E4CE-C165-3DCB-1002-C5958E2D70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798286"/>
              </p:ext>
            </p:extLst>
          </p:nvPr>
        </p:nvGraphicFramePr>
        <p:xfrm>
          <a:off x="2103120" y="3188687"/>
          <a:ext cx="585216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2003  1920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0-79298-51006-5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E928400C-9A13-A54E-0DF1-1DBF6AC021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92" y="3188687"/>
            <a:ext cx="472440" cy="18288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5B77EEC-F266-E883-FD86-9FEFDE76914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36" y="4478358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507336B-374B-CB88-6624-FA1AE5271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42" y="3188687"/>
            <a:ext cx="1380747" cy="182880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A1857B-A796-BD55-8CAB-D8A01021223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48" y="447835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6316E-38C8-AAB3-737E-BDA5682C2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85CC4E1-C7EB-AB93-60AF-D8B349410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Core Hydration</a:t>
            </a:r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5BD52A4-FF40-E04D-10DB-D72EAA271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011629"/>
              </p:ext>
            </p:extLst>
          </p:nvPr>
        </p:nvGraphicFramePr>
        <p:xfrm>
          <a:off x="670792" y="1371602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20oz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23.9oz Sport Cap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1012  3484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1012  3488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8-53004-00402-0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8-53004-00495-2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8-53004-00403-7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8-53004-00489-1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68F5A49-9A2B-5969-4135-25C424111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23983"/>
              </p:ext>
            </p:extLst>
          </p:nvPr>
        </p:nvGraphicFramePr>
        <p:xfrm>
          <a:off x="548640" y="3380545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1012  3483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1015  4420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8-53004-00454-9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8-19858-02002-9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8-19858-02075-3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B6F10AC-5771-519D-475F-7CB13113F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40" y="1371602"/>
            <a:ext cx="539496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CB78D4-A72D-3BFC-6FD4-02EEB0D10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160" y="2632378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8C0CC2-B22D-621D-1677-FDD9295EB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32" y="4668243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9EDA29-5D91-FB1D-1200-EFC63D17D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577" y="4668242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48EDE5-F41E-FDAD-9FA3-2B4E152F3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4" y="1554482"/>
            <a:ext cx="466344" cy="1463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B98694-BAEE-9483-66C7-4DD37A8A55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632754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9388A1-1C26-F99C-ADD4-55A4C84AB9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27" y="2632379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4CF569-14BD-2C7D-B36F-329891F326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441" y="2632378"/>
            <a:ext cx="1379223" cy="457201"/>
          </a:xfrm>
          <a:prstGeom prst="rect">
            <a:avLst/>
          </a:prstGeom>
        </p:spPr>
      </p:pic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C605E76E-F2A3-4DDD-D85E-C876E53F87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2848" y="4668241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93841A9-37F9-4F2F-A4D6-AC7350258A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565" y="1463042"/>
            <a:ext cx="472440" cy="16459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C3451D6-1118-0F15-E34D-11359D778A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142" y="1371607"/>
            <a:ext cx="445007" cy="182879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C0478B3-BC8E-39B7-87BB-DAC1CC6AA1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" y="3553540"/>
            <a:ext cx="1371600" cy="148281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0BD92EE-0372-24E5-2459-14A1C176F2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42" y="3380541"/>
            <a:ext cx="1298448" cy="1828799"/>
          </a:xfrm>
          <a:prstGeom prst="rect">
            <a:avLst/>
          </a:prstGeom>
        </p:spPr>
      </p:pic>
      <p:pic>
        <p:nvPicPr>
          <p:cNvPr id="43" name="Picture 42" descr="A picture containing text, toiletry&#10;&#10;Description automatically generated">
            <a:extLst>
              <a:ext uri="{FF2B5EF4-FFF2-40B4-BE49-F238E27FC236}">
                <a16:creationId xmlns:a16="http://schemas.microsoft.com/office/drawing/2014/main" id="{1315EB14-65A7-2021-94FE-2A1912145A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2764" y="3380541"/>
            <a:ext cx="161239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6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A3DEB-15EF-2FE6-D33A-95A95822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466D40-56EA-8ACB-B4DF-89C17FF7B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Deja Blue</a:t>
            </a:r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EA7D8466-C702-28B9-8B53-BF0B631FBA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347177"/>
              </p:ext>
            </p:extLst>
          </p:nvPr>
        </p:nvGraphicFramePr>
        <p:xfrm>
          <a:off x="3383280" y="3359784"/>
          <a:ext cx="32918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1000  0246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0-78000-80096-8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E633445-643C-4E11-0213-A206009B4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254" y="4480555"/>
            <a:ext cx="1379223" cy="457201"/>
          </a:xfrm>
          <a:prstGeom prst="rect">
            <a:avLst/>
          </a:prstGeom>
        </p:spPr>
      </p:pic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0E869654-DEE2-AC52-F841-E19ECF598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439"/>
              </p:ext>
            </p:extLst>
          </p:nvPr>
        </p:nvGraphicFramePr>
        <p:xfrm>
          <a:off x="2743200" y="1371600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1L Deja Blue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(15pk)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0-78000-09240-0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0-78000-09245-5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2FDA4AA-C065-3176-6AF4-FE8DBC938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830" y="2651757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AAF342-CC59-1864-E1C3-5262446F1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40" y="2651756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DDF83F-C75A-656B-7E63-19775A969D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527" y="1473229"/>
            <a:ext cx="554735" cy="16459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9E0853-18D0-31F6-B620-2ED56C118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19" y="1371600"/>
            <a:ext cx="621791" cy="18287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2712A3-6C1D-319F-20CE-DB250A2C21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431" y="3624960"/>
            <a:ext cx="1809029" cy="11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4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8C708-98A5-3FF6-337F-8559868DD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009CE21-BD5A-52E6-8F15-E1ACC4DDCCBE}"/>
              </a:ext>
            </a:extLst>
          </p:cNvPr>
          <p:cNvGrpSpPr/>
          <p:nvPr/>
        </p:nvGrpSpPr>
        <p:grpSpPr>
          <a:xfrm>
            <a:off x="1262211" y="697182"/>
            <a:ext cx="7533979" cy="6378037"/>
            <a:chOff x="1077198" y="116451"/>
            <a:chExt cx="7533979" cy="6378037"/>
          </a:xfrm>
        </p:grpSpPr>
        <p:pic>
          <p:nvPicPr>
            <p:cNvPr id="5" name="il_fi">
              <a:extLst>
                <a:ext uri="{FF2B5EF4-FFF2-40B4-BE49-F238E27FC236}">
                  <a16:creationId xmlns:a16="http://schemas.microsoft.com/office/drawing/2014/main" id="{47295DBF-759F-785B-48E9-2C5992903325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19400" y="116451"/>
              <a:ext cx="3657600" cy="1081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AD2169-0F97-64AF-824B-AD76C35AE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426" y="1349518"/>
              <a:ext cx="2528515" cy="16459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FDC1D9-465F-7ACB-B8C6-8BA9C5D5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1581978"/>
              <a:ext cx="2744730" cy="11582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43DDC3D-454E-C1DA-45AE-F71A794F84B8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953000" y="3124200"/>
              <a:ext cx="3657599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http://www.drpeppersnapplegroup.com/smedia/www/2013/06/21/img-sunkist-soda_10201043630.jpg">
              <a:extLst>
                <a:ext uri="{FF2B5EF4-FFF2-40B4-BE49-F238E27FC236}">
                  <a16:creationId xmlns:a16="http://schemas.microsoft.com/office/drawing/2014/main" id="{82DA5C86-F937-9D75-18B1-0598B50B0939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4160108"/>
              <a:ext cx="3657600" cy="10420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315DE1-1037-257D-287A-149D91813B96}"/>
                </a:ext>
              </a:extLst>
            </p:cNvPr>
            <p:cNvSpPr txBox="1"/>
            <p:nvPr/>
          </p:nvSpPr>
          <p:spPr>
            <a:xfrm>
              <a:off x="1425763" y="3244669"/>
              <a:ext cx="3291840" cy="1992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43634"/>
                  </a:solidFill>
                  <a:latin typeface="MarkOT-Black" panose="020B0A04020101010102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2025 KDP Cold Beverage</a:t>
              </a:r>
            </a:p>
            <a:p>
              <a:r>
                <a:rPr lang="en-US" dirty="0">
                  <a:solidFill>
                    <a:srgbClr val="943634"/>
                  </a:solidFill>
                  <a:latin typeface="MarkOT-Black" panose="020B0A04020101010102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Plains Region Portfolio</a:t>
              </a:r>
            </a:p>
            <a:p>
              <a:endParaRPr lang="en-US" dirty="0">
                <a:solidFill>
                  <a:srgbClr val="943634"/>
                </a:solidFill>
                <a:latin typeface="MarkOT-Black" panose="020B0A04020101010102" pitchFamily="34" charset="0"/>
                <a:cs typeface="Times New Roman" panose="02020603050405020304" pitchFamily="18" charset="0"/>
              </a:endParaRPr>
            </a:p>
            <a:p>
              <a:r>
                <a:rPr lang="en-US" sz="1200" dirty="0">
                  <a:solidFill>
                    <a:srgbClr val="006CB5"/>
                  </a:solidFill>
                  <a:latin typeface="MarkOT-Black" panose="020B0A04020101010102" pitchFamily="34" charset="0"/>
                </a:rPr>
                <a:t>©2025 GRI Multi Media</a:t>
              </a:r>
            </a:p>
            <a:p>
              <a:endParaRPr lang="en-US" sz="1200" dirty="0">
                <a:solidFill>
                  <a:srgbClr val="006CB5"/>
                </a:solidFill>
                <a:latin typeface="Arial Black" panose="020B0A04020102020204" pitchFamily="34" charset="0"/>
              </a:endParaRPr>
            </a:p>
            <a:p>
              <a:r>
                <a:rPr lang="en-US" sz="1100" dirty="0">
                  <a:solidFill>
                    <a:srgbClr val="006CB5">
                      <a:lumMod val="50000"/>
                    </a:srgbClr>
                  </a:solidFill>
                </a:rPr>
                <a:t>Design, layout and content creation by </a:t>
              </a:r>
              <a:r>
                <a:rPr lang="en-US" sz="1200" dirty="0">
                  <a:solidFill>
                    <a:srgbClr val="006CB5">
                      <a:lumMod val="50000"/>
                    </a:srgbClr>
                  </a:solidFill>
                </a:rPr>
                <a:t>Jonathan Grimm</a:t>
              </a:r>
            </a:p>
            <a:p>
              <a:endParaRPr lang="en-US" sz="1200" dirty="0">
                <a:solidFill>
                  <a:srgbClr val="006CB5">
                    <a:lumMod val="50000"/>
                  </a:srgbClr>
                </a:solidFill>
              </a:endParaRPr>
            </a:p>
            <a:p>
              <a:r>
                <a:rPr lang="en-US" sz="1050" i="1" dirty="0">
                  <a:solidFill>
                    <a:srgbClr val="244061"/>
                  </a:solidFill>
                  <a:latin typeface="+mj-lt"/>
                </a:rPr>
                <a:t>Jonathan.Grimm@kdrp.com</a:t>
              </a:r>
              <a:endParaRPr lang="en-US" sz="1050" dirty="0">
                <a:solidFill>
                  <a:srgbClr val="006CB5"/>
                </a:solidFill>
                <a:latin typeface="+mj-lt"/>
              </a:endParaRPr>
            </a:p>
          </p:txBody>
        </p:sp>
        <p:pic>
          <p:nvPicPr>
            <p:cNvPr id="12" name="Picture 11" descr="img-canada-dry-460x300_010708602277.png">
              <a:extLst>
                <a:ext uri="{FF2B5EF4-FFF2-40B4-BE49-F238E27FC236}">
                  <a16:creationId xmlns:a16="http://schemas.microsoft.com/office/drawing/2014/main" id="{76948FBD-AD13-D0B9-61E5-56CE4EC4B7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7198" y="5289893"/>
              <a:ext cx="1828800" cy="11957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3B5A49-D76B-1D62-34CE-0A45CFD20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6586" y="5305768"/>
              <a:ext cx="1819469" cy="1188720"/>
            </a:xfrm>
            <a:prstGeom prst="rect">
              <a:avLst/>
            </a:prstGeom>
          </p:spPr>
        </p:pic>
        <p:pic>
          <p:nvPicPr>
            <p:cNvPr id="14" name="Picture 13" descr="img-sun-drop-620x425_142926636111.jpg">
              <a:extLst>
                <a:ext uri="{FF2B5EF4-FFF2-40B4-BE49-F238E27FC236}">
                  <a16:creationId xmlns:a16="http://schemas.microsoft.com/office/drawing/2014/main" id="{05BE13CA-208F-E399-E216-B24214B962D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84282" y="5296878"/>
              <a:ext cx="1826895" cy="1197610"/>
            </a:xfrm>
            <a:prstGeom prst="rect">
              <a:avLst/>
            </a:prstGeom>
          </p:spPr>
        </p:pic>
        <p:pic>
          <p:nvPicPr>
            <p:cNvPr id="15" name="Picture 14" descr="img-aw-460x300_012219392026.png">
              <a:extLst>
                <a:ext uri="{FF2B5EF4-FFF2-40B4-BE49-F238E27FC236}">
                  <a16:creationId xmlns:a16="http://schemas.microsoft.com/office/drawing/2014/main" id="{6B778D93-4CCB-ED9C-6914-DE546B03355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79559" y="5296878"/>
              <a:ext cx="1828800" cy="118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rig Dr Pepper 2024">
  <a:themeElements>
    <a:clrScheme name="KDP Corporate July 1">
      <a:dk1>
        <a:srgbClr val="000000"/>
      </a:dk1>
      <a:lt1>
        <a:srgbClr val="FFFFFF"/>
      </a:lt1>
      <a:dk2>
        <a:srgbClr val="443738"/>
      </a:dk2>
      <a:lt2>
        <a:srgbClr val="F7F2EC"/>
      </a:lt2>
      <a:accent1>
        <a:srgbClr val="CE0954"/>
      </a:accent1>
      <a:accent2>
        <a:srgbClr val="3FC7F2"/>
      </a:accent2>
      <a:accent3>
        <a:srgbClr val="79C143"/>
      </a:accent3>
      <a:accent4>
        <a:srgbClr val="925041"/>
      </a:accent4>
      <a:accent5>
        <a:srgbClr val="F7F2EC"/>
      </a:accent5>
      <a:accent6>
        <a:srgbClr val="443738"/>
      </a:accent6>
      <a:hlink>
        <a:srgbClr val="CE0954"/>
      </a:hlink>
      <a:folHlink>
        <a:srgbClr val="9E8A91"/>
      </a:folHlink>
    </a:clrScheme>
    <a:fontScheme name="Poppins">
      <a:majorFont>
        <a:latin typeface="Poppins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900"/>
          </a:spcBef>
          <a:defRPr sz="2000" dirty="0" err="1" smtClean="0">
            <a:latin typeface="Poppins Light" pitchFamily="2" charset="77"/>
            <a:cs typeface="Poppins Ligh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900"/>
          </a:spcBef>
          <a:defRPr sz="2000" dirty="0" err="1" smtClean="0">
            <a:solidFill>
              <a:schemeClr val="tx2"/>
            </a:solidFill>
            <a:latin typeface="Poppins Light" pitchFamily="2" charset="77"/>
            <a:cs typeface="Poppins Ligh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7" id="{45EC88C7-9AE9-45D0-9617-1FFC2FD46A00}" vid="{8A0FB410-C643-476C-9CE8-1D96AD0C0F0C}"/>
    </a:ext>
  </a:extLst>
</a:theme>
</file>

<file path=ppt/theme/theme2.xml><?xml version="1.0" encoding="utf-8"?>
<a:theme xmlns:a="http://schemas.openxmlformats.org/drawingml/2006/main" name="Keurig International KDP 4x3">
  <a:themeElements>
    <a:clrScheme name="KDP2">
      <a:dk1>
        <a:srgbClr val="141313"/>
      </a:dk1>
      <a:lt1>
        <a:srgbClr val="FFFFFF"/>
      </a:lt1>
      <a:dk2>
        <a:srgbClr val="443738"/>
      </a:dk2>
      <a:lt2>
        <a:srgbClr val="E0E0E0"/>
      </a:lt2>
      <a:accent1>
        <a:srgbClr val="CE0954"/>
      </a:accent1>
      <a:accent2>
        <a:srgbClr val="3FC7F2"/>
      </a:accent2>
      <a:accent3>
        <a:srgbClr val="7AC143"/>
      </a:accent3>
      <a:accent4>
        <a:srgbClr val="925041"/>
      </a:accent4>
      <a:accent5>
        <a:srgbClr val="981D97"/>
      </a:accent5>
      <a:accent6>
        <a:srgbClr val="FF9E00"/>
      </a:accent6>
      <a:hlink>
        <a:srgbClr val="C00043"/>
      </a:hlink>
      <a:folHlink>
        <a:srgbClr val="939393"/>
      </a:folHlink>
    </a:clrScheme>
    <a:fontScheme name="KDP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900"/>
          </a:spcBef>
          <a:defRPr sz="2000" b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91440" tIns="91440" rIns="91440" bIns="9144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Keurig International KDP_4x3.potx" id="{EC57212C-E7C2-49BE-A8FA-44A09066AF77}" vid="{084E1CAB-1FAC-45AB-8E1D-1B3B5E35B28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AF95A3065624E8C19AD56740EEA19" ma:contentTypeVersion="17" ma:contentTypeDescription="Create a new document." ma:contentTypeScope="" ma:versionID="cb67cf771d008e549ca09d7bd3e87e69">
  <xsd:schema xmlns:xsd="http://www.w3.org/2001/XMLSchema" xmlns:xs="http://www.w3.org/2001/XMLSchema" xmlns:p="http://schemas.microsoft.com/office/2006/metadata/properties" xmlns:ns3="db83665a-cc7b-4fa7-afc4-91476b527a55" xmlns:ns4="092a6d9a-259c-4c38-9278-816f8c99aed3" targetNamespace="http://schemas.microsoft.com/office/2006/metadata/properties" ma:root="true" ma:fieldsID="cdd9b63693becc6995c724a0dfc83569" ns3:_="" ns4:_="">
    <xsd:import namespace="db83665a-cc7b-4fa7-afc4-91476b527a55"/>
    <xsd:import namespace="092a6d9a-259c-4c38-9278-816f8c99aed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83665a-cc7b-4fa7-afc4-91476b527a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a6d9a-259c-4c38-9278-816f8c99aed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b83665a-cc7b-4fa7-afc4-91476b527a5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434A8D-7649-43C4-A37A-0F578374BF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83665a-cc7b-4fa7-afc4-91476b527a55"/>
    <ds:schemaRef ds:uri="092a6d9a-259c-4c38-9278-816f8c99a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154453-5417-4106-AF3C-2253DCF9E36C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092a6d9a-259c-4c38-9278-816f8c99aed3"/>
    <ds:schemaRef ds:uri="http://schemas.microsoft.com/office/2006/documentManagement/types"/>
    <ds:schemaRef ds:uri="http://purl.org/dc/elements/1.1/"/>
    <ds:schemaRef ds:uri="http://purl.org/dc/dcmitype/"/>
    <ds:schemaRef ds:uri="db83665a-cc7b-4fa7-afc4-91476b527a55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87E41C7-7125-4669-98BA-FD1557E928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14685</TotalTime>
  <Words>3470</Words>
  <Application>Microsoft Office PowerPoint</Application>
  <PresentationFormat>Custom</PresentationFormat>
  <Paragraphs>1517</Paragraphs>
  <Slides>61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71" baseType="lpstr">
      <vt:lpstr>.AppleSystemUIFont</vt:lpstr>
      <vt:lpstr>Aptos</vt:lpstr>
      <vt:lpstr>Arial</vt:lpstr>
      <vt:lpstr>Arial Black</vt:lpstr>
      <vt:lpstr>Calibri</vt:lpstr>
      <vt:lpstr>MarkOT-Black</vt:lpstr>
      <vt:lpstr>Poppins</vt:lpstr>
      <vt:lpstr>Poppins Light</vt:lpstr>
      <vt:lpstr>Keurig Dr Pepper 2024</vt:lpstr>
      <vt:lpstr>Keurig International KDP 4x3</vt:lpstr>
      <vt:lpstr>2025 KDP Cold Beverage</vt:lpstr>
      <vt:lpstr>Carbonated Soft Drinks 7.5oz Slim Cans (4x6pk)</vt:lpstr>
      <vt:lpstr>Carbonated Soft Drinks 7.5oz Slim Cans (3x10pk)</vt:lpstr>
      <vt:lpstr>Carbonated Soft Drinks 12oz Cans (2x12pk)</vt:lpstr>
      <vt:lpstr>Carbonated Soft Drinks 12oz Cans (2x12pk)</vt:lpstr>
      <vt:lpstr>Carbonated Soft Drinks 12oz Cans (2x12pk)</vt:lpstr>
      <vt:lpstr>Carbonated Soft Drinks 12oz Cans (2x12pk)</vt:lpstr>
      <vt:lpstr>Carbonated Soft Drinks 12oz Cans (18pk)</vt:lpstr>
      <vt:lpstr>Carbonated Soft Drinks 12oz Cans (24pk)</vt:lpstr>
      <vt:lpstr>Carbonated Soft Drinks 16oz Cans (24pk)</vt:lpstr>
      <vt:lpstr>Carbonated Soft Drinks 12oz Bottles (3x8pk)</vt:lpstr>
      <vt:lpstr>Carbonated Soft Drinks 16.9oz Bottles (4x6pk)</vt:lpstr>
      <vt:lpstr>Carbonated Soft Drinks 16.9oz Bottles (4x6pk)</vt:lpstr>
      <vt:lpstr>Carbonated Soft Drinks 20oz Bottles (24pk)</vt:lpstr>
      <vt:lpstr>Carbonated Soft Drinks 20oz Bottles (24pk)</vt:lpstr>
      <vt:lpstr>Carbonated Soft Drinks 20oz Bottles (24pk)</vt:lpstr>
      <vt:lpstr>Carbonated Soft Drinks 20oz Bottles (24pk)</vt:lpstr>
      <vt:lpstr>Carbonated Soft Drinks 1L Bottles (15pk)</vt:lpstr>
      <vt:lpstr>Carbonated Soft Drinks 1.25L Bottles (12pk)</vt:lpstr>
      <vt:lpstr>Carbonated Soft Drinks 2L Bottles (8pk)</vt:lpstr>
      <vt:lpstr>Carbonated Soft Drinks 2L Bottles (8pk)</vt:lpstr>
      <vt:lpstr>Carbonated Soft Drinks 2L Bottles (8pk)</vt:lpstr>
      <vt:lpstr>Carbonated Soft Drinks 2L Bottles $1.49 PP (8pk)</vt:lpstr>
      <vt:lpstr>Carbonated Soft Drinks Premium Glass</vt:lpstr>
      <vt:lpstr>CSD Bag-In-A-Box Fountain Syrup (5 gallon)</vt:lpstr>
      <vt:lpstr>CSD Bag-In-A-Box Fountain Syrup (2.5 gallon)</vt:lpstr>
      <vt:lpstr>Canada Dry 1L Bottles (15pk)</vt:lpstr>
      <vt:lpstr>Canada Dry Mixers</vt:lpstr>
      <vt:lpstr>Polar Sparkling Seltzer 12oz Cans (3x8pk)</vt:lpstr>
      <vt:lpstr>Polar Sparkling Seltzer 12oz Cans (3x8pk)</vt:lpstr>
      <vt:lpstr>Polar Sparkling Seltzer 20oz Bottles (24pk)</vt:lpstr>
      <vt:lpstr>Polar Sparkling Seltzer 1L Bottles (12pk)</vt:lpstr>
      <vt:lpstr>Bai 18oz Bottles (12pk)</vt:lpstr>
      <vt:lpstr>Bai 14oz Bottles (4x6pk)</vt:lpstr>
      <vt:lpstr>Snapple 8oz Bottles (2x8pk)</vt:lpstr>
      <vt:lpstr>Snapple 16oz Bottles (12pk)</vt:lpstr>
      <vt:lpstr>Snapple 16oz Bottles (4x6pk)</vt:lpstr>
      <vt:lpstr>Snapple 16oz Bottles (2x12pk)</vt:lpstr>
      <vt:lpstr>Snapple 32oz Bottles (12pk)</vt:lpstr>
      <vt:lpstr>Snapple 64oz Bottles (8pk)</vt:lpstr>
      <vt:lpstr>Yoo-hoo / Clamato</vt:lpstr>
      <vt:lpstr>La Colombe Cold Brew Draft Latte 11oz Cans (12pk)</vt:lpstr>
      <vt:lpstr>La Colombe Cold Brew Draft Latte 9oz Cans (4x4pk)</vt:lpstr>
      <vt:lpstr>Electrolit 21oz Bottles (12pk)</vt:lpstr>
      <vt:lpstr>Electrolit 12oz Bottles (4x6pk)</vt:lpstr>
      <vt:lpstr>C4 Performance Energy 16oz Cans (12pk)</vt:lpstr>
      <vt:lpstr>C4 Performance Energy</vt:lpstr>
      <vt:lpstr>C4 Ultimate Energy 16oz Cans (12pk)</vt:lpstr>
      <vt:lpstr>C4 Smart Energy 12oz Cans (12pk)</vt:lpstr>
      <vt:lpstr>C4 Smart Energy 12oz Cans (12pk)</vt:lpstr>
      <vt:lpstr>Black Rifle Energy 16oz Cans (12pk)</vt:lpstr>
      <vt:lpstr>Bloom Sparkling Energy 12oz Cans (12pk)</vt:lpstr>
      <vt:lpstr>Venom 16oz Cans (24pk)</vt:lpstr>
      <vt:lpstr>Vita Coco 500mL Tetra Paks</vt:lpstr>
      <vt:lpstr>Vita Coco</vt:lpstr>
      <vt:lpstr>Vita Coco</vt:lpstr>
      <vt:lpstr>Peñafiel Mineral Water 600mL Bottles (12pk)</vt:lpstr>
      <vt:lpstr>evian Natural Spring Water</vt:lpstr>
      <vt:lpstr>Core Hydration</vt:lpstr>
      <vt:lpstr>Deja Blue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KDP Plains Region Portfolio</dc:title>
  <dc:creator>Jonathan Grimm</dc:creator>
  <cp:lastModifiedBy>Jonathan Grimm</cp:lastModifiedBy>
  <cp:revision>26</cp:revision>
  <dcterms:created xsi:type="dcterms:W3CDTF">2024-10-26T10:30:28Z</dcterms:created>
  <dcterms:modified xsi:type="dcterms:W3CDTF">2025-01-16T15:49:43Z</dcterms:modified>
  <cp:category>DSD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0x010100895AF95A3065624E8C19AD56740EEA19</vt:lpwstr>
  </property>
</Properties>
</file>